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7" r:id="rId3"/>
    <p:sldId id="257" r:id="rId4"/>
    <p:sldId id="258" r:id="rId5"/>
    <p:sldId id="259" r:id="rId6"/>
    <p:sldId id="288" r:id="rId7"/>
    <p:sldId id="260" r:id="rId8"/>
    <p:sldId id="261" r:id="rId9"/>
    <p:sldId id="268" r:id="rId10"/>
    <p:sldId id="262" r:id="rId11"/>
    <p:sldId id="265" r:id="rId12"/>
    <p:sldId id="263" r:id="rId13"/>
    <p:sldId id="270" r:id="rId14"/>
    <p:sldId id="289" r:id="rId15"/>
    <p:sldId id="264" r:id="rId16"/>
    <p:sldId id="267" r:id="rId17"/>
    <p:sldId id="269" r:id="rId18"/>
    <p:sldId id="290" r:id="rId19"/>
    <p:sldId id="266" r:id="rId20"/>
    <p:sldId id="271" r:id="rId21"/>
    <p:sldId id="272" r:id="rId22"/>
    <p:sldId id="273" r:id="rId23"/>
    <p:sldId id="275" r:id="rId24"/>
    <p:sldId id="274" r:id="rId25"/>
    <p:sldId id="278" r:id="rId26"/>
    <p:sldId id="294" r:id="rId27"/>
    <p:sldId id="291" r:id="rId28"/>
    <p:sldId id="292" r:id="rId29"/>
    <p:sldId id="276" r:id="rId30"/>
    <p:sldId id="293" r:id="rId31"/>
    <p:sldId id="277" r:id="rId32"/>
    <p:sldId id="279" r:id="rId33"/>
    <p:sldId id="280" r:id="rId34"/>
    <p:sldId id="281" r:id="rId35"/>
    <p:sldId id="282" r:id="rId36"/>
    <p:sldId id="283" r:id="rId37"/>
    <p:sldId id="284" r:id="rId38"/>
    <p:sldId id="285" r:id="rId3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734"/>
    <a:srgbClr val="A4B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F3A46-1B5C-442C-8E98-446D5E3136A7}" v="7" dt="2024-02-26T18:41:12.4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96" autoAdjust="0"/>
  </p:normalViewPr>
  <p:slideViewPr>
    <p:cSldViewPr snapToGrid="0">
      <p:cViewPr varScale="1">
        <p:scale>
          <a:sx n="60" d="100"/>
          <a:sy n="60" d="100"/>
        </p:scale>
        <p:origin x="96"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Delbaere" userId="c9ebe14d-0176-4076-a360-816f969d0a58" providerId="ADAL" clId="{77950146-30AB-4CEA-B207-078487A076C6}"/>
    <pc:docChg chg="undo custSel addSld delSld modSld modMainMaster">
      <pc:chgData name="Ilse Delbaere" userId="c9ebe14d-0176-4076-a360-816f969d0a58" providerId="ADAL" clId="{77950146-30AB-4CEA-B207-078487A076C6}" dt="2023-08-25T16:06:44.469" v="10251" actId="47"/>
      <pc:docMkLst>
        <pc:docMk/>
      </pc:docMkLst>
      <pc:sldChg chg="modSp mod">
        <pc:chgData name="Ilse Delbaere" userId="c9ebe14d-0176-4076-a360-816f969d0a58" providerId="ADAL" clId="{77950146-30AB-4CEA-B207-078487A076C6}" dt="2023-08-25T08:55:54.259" v="9246" actId="6549"/>
        <pc:sldMkLst>
          <pc:docMk/>
          <pc:sldMk cId="4255062424" sldId="256"/>
        </pc:sldMkLst>
        <pc:spChg chg="mod">
          <ac:chgData name="Ilse Delbaere" userId="c9ebe14d-0176-4076-a360-816f969d0a58" providerId="ADAL" clId="{77950146-30AB-4CEA-B207-078487A076C6}" dt="2023-08-23T12:49:18.422" v="62" actId="20577"/>
          <ac:spMkLst>
            <pc:docMk/>
            <pc:sldMk cId="4255062424" sldId="256"/>
            <ac:spMk id="2" creationId="{016B0D76-2270-FA81-B28B-3EB318DFB458}"/>
          </ac:spMkLst>
        </pc:spChg>
        <pc:spChg chg="mod">
          <ac:chgData name="Ilse Delbaere" userId="c9ebe14d-0176-4076-a360-816f969d0a58" providerId="ADAL" clId="{77950146-30AB-4CEA-B207-078487A076C6}" dt="2023-08-25T08:55:54.259" v="9246" actId="6549"/>
          <ac:spMkLst>
            <pc:docMk/>
            <pc:sldMk cId="4255062424" sldId="256"/>
            <ac:spMk id="3" creationId="{FAFF211F-B65E-0E1D-34D4-9E8F30CA6B90}"/>
          </ac:spMkLst>
        </pc:spChg>
      </pc:sldChg>
      <pc:sldChg chg="addSp delSp modSp mod">
        <pc:chgData name="Ilse Delbaere" userId="c9ebe14d-0176-4076-a360-816f969d0a58" providerId="ADAL" clId="{77950146-30AB-4CEA-B207-078487A076C6}" dt="2023-08-23T13:02:13.478" v="355" actId="27636"/>
        <pc:sldMkLst>
          <pc:docMk/>
          <pc:sldMk cId="1824598938" sldId="257"/>
        </pc:sldMkLst>
        <pc:spChg chg="mod">
          <ac:chgData name="Ilse Delbaere" userId="c9ebe14d-0176-4076-a360-816f969d0a58" providerId="ADAL" clId="{77950146-30AB-4CEA-B207-078487A076C6}" dt="2023-08-23T12:49:53.847" v="131" actId="255"/>
          <ac:spMkLst>
            <pc:docMk/>
            <pc:sldMk cId="1824598938" sldId="257"/>
            <ac:spMk id="2" creationId="{F21C296D-A18F-8AB8-6788-B21E3DB0FD0D}"/>
          </ac:spMkLst>
        </pc:spChg>
        <pc:spChg chg="mod">
          <ac:chgData name="Ilse Delbaere" userId="c9ebe14d-0176-4076-a360-816f969d0a58" providerId="ADAL" clId="{77950146-30AB-4CEA-B207-078487A076C6}" dt="2023-08-23T13:02:13.478" v="355" actId="27636"/>
          <ac:spMkLst>
            <pc:docMk/>
            <pc:sldMk cId="1824598938" sldId="257"/>
            <ac:spMk id="3" creationId="{6134EB31-8FD1-8304-0FD2-0CADBA993F9B}"/>
          </ac:spMkLst>
        </pc:spChg>
        <pc:spChg chg="add del">
          <ac:chgData name="Ilse Delbaere" userId="c9ebe14d-0176-4076-a360-816f969d0a58" providerId="ADAL" clId="{77950146-30AB-4CEA-B207-078487A076C6}" dt="2023-08-23T12:50:10.687" v="143"/>
          <ac:spMkLst>
            <pc:docMk/>
            <pc:sldMk cId="1824598938" sldId="257"/>
            <ac:spMk id="4" creationId="{094BED14-1EE1-40A2-0558-CE2CC04C5C6C}"/>
          </ac:spMkLst>
        </pc:spChg>
        <pc:spChg chg="add del">
          <ac:chgData name="Ilse Delbaere" userId="c9ebe14d-0176-4076-a360-816f969d0a58" providerId="ADAL" clId="{77950146-30AB-4CEA-B207-078487A076C6}" dt="2023-08-23T12:50:13.295" v="145"/>
          <ac:spMkLst>
            <pc:docMk/>
            <pc:sldMk cId="1824598938" sldId="257"/>
            <ac:spMk id="5" creationId="{0D33E77E-83BF-8BB9-E81A-DC8D45B3ED98}"/>
          </ac:spMkLst>
        </pc:spChg>
      </pc:sldChg>
      <pc:sldChg chg="addSp delSp modSp new mod chgLayout">
        <pc:chgData name="Ilse Delbaere" userId="c9ebe14d-0176-4076-a360-816f969d0a58" providerId="ADAL" clId="{77950146-30AB-4CEA-B207-078487A076C6}" dt="2023-08-23T13:10:42.024" v="699" actId="1076"/>
        <pc:sldMkLst>
          <pc:docMk/>
          <pc:sldMk cId="3237627188" sldId="258"/>
        </pc:sldMkLst>
        <pc:spChg chg="mod ord">
          <ac:chgData name="Ilse Delbaere" userId="c9ebe14d-0176-4076-a360-816f969d0a58" providerId="ADAL" clId="{77950146-30AB-4CEA-B207-078487A076C6}" dt="2023-08-23T13:07:34.921" v="633" actId="14100"/>
          <ac:spMkLst>
            <pc:docMk/>
            <pc:sldMk cId="3237627188" sldId="258"/>
            <ac:spMk id="2" creationId="{1B0316B2-21A8-0B40-B5CC-5FA1E7478AAE}"/>
          </ac:spMkLst>
        </pc:spChg>
        <pc:spChg chg="del">
          <ac:chgData name="Ilse Delbaere" userId="c9ebe14d-0176-4076-a360-816f969d0a58" providerId="ADAL" clId="{77950146-30AB-4CEA-B207-078487A076C6}" dt="2023-08-23T13:04:46.447" v="385" actId="931"/>
          <ac:spMkLst>
            <pc:docMk/>
            <pc:sldMk cId="3237627188" sldId="258"/>
            <ac:spMk id="3" creationId="{4E8CACBD-025A-B899-7ED7-FAC95E4E474F}"/>
          </ac:spMkLst>
        </pc:spChg>
        <pc:spChg chg="add mod">
          <ac:chgData name="Ilse Delbaere" userId="c9ebe14d-0176-4076-a360-816f969d0a58" providerId="ADAL" clId="{77950146-30AB-4CEA-B207-078487A076C6}" dt="2023-08-23T13:10:03.411" v="697" actId="5793"/>
          <ac:spMkLst>
            <pc:docMk/>
            <pc:sldMk cId="3237627188" sldId="258"/>
            <ac:spMk id="7" creationId="{42B5B304-CAF8-BBD1-D87C-9EC2B5ABE50C}"/>
          </ac:spMkLst>
        </pc:spChg>
        <pc:picChg chg="add del mod ord">
          <ac:chgData name="Ilse Delbaere" userId="c9ebe14d-0176-4076-a360-816f969d0a58" providerId="ADAL" clId="{77950146-30AB-4CEA-B207-078487A076C6}" dt="2023-08-23T13:05:09.404" v="394" actId="478"/>
          <ac:picMkLst>
            <pc:docMk/>
            <pc:sldMk cId="3237627188" sldId="258"/>
            <ac:picMk id="5" creationId="{6A0E5B60-D098-3030-3E1D-ECD504DBD352}"/>
          </ac:picMkLst>
        </pc:picChg>
        <pc:picChg chg="add mod">
          <ac:chgData name="Ilse Delbaere" userId="c9ebe14d-0176-4076-a360-816f969d0a58" providerId="ADAL" clId="{77950146-30AB-4CEA-B207-078487A076C6}" dt="2023-08-23T13:07:23.433" v="629" actId="1076"/>
          <ac:picMkLst>
            <pc:docMk/>
            <pc:sldMk cId="3237627188" sldId="258"/>
            <ac:picMk id="9" creationId="{C8EC6DD7-CA12-52CD-2D41-8E4B4610DC4E}"/>
          </ac:picMkLst>
        </pc:picChg>
        <pc:picChg chg="add mod">
          <ac:chgData name="Ilse Delbaere" userId="c9ebe14d-0176-4076-a360-816f969d0a58" providerId="ADAL" clId="{77950146-30AB-4CEA-B207-078487A076C6}" dt="2023-08-23T13:10:42.024" v="699" actId="1076"/>
          <ac:picMkLst>
            <pc:docMk/>
            <pc:sldMk cId="3237627188" sldId="258"/>
            <ac:picMk id="10" creationId="{52086A30-7FC6-7F2D-BE01-D15437AA34A8}"/>
          </ac:picMkLst>
        </pc:picChg>
      </pc:sldChg>
      <pc:sldChg chg="addSp delSp modSp new mod">
        <pc:chgData name="Ilse Delbaere" userId="c9ebe14d-0176-4076-a360-816f969d0a58" providerId="ADAL" clId="{77950146-30AB-4CEA-B207-078487A076C6}" dt="2023-08-25T16:04:03.847" v="10085" actId="113"/>
        <pc:sldMkLst>
          <pc:docMk/>
          <pc:sldMk cId="3783062217" sldId="259"/>
        </pc:sldMkLst>
        <pc:spChg chg="mod">
          <ac:chgData name="Ilse Delbaere" userId="c9ebe14d-0176-4076-a360-816f969d0a58" providerId="ADAL" clId="{77950146-30AB-4CEA-B207-078487A076C6}" dt="2023-08-25T16:02:35.343" v="10078" actId="20577"/>
          <ac:spMkLst>
            <pc:docMk/>
            <pc:sldMk cId="3783062217" sldId="259"/>
            <ac:spMk id="2" creationId="{36BE1DA2-355D-71E2-F49A-5C01795FC43F}"/>
          </ac:spMkLst>
        </pc:spChg>
        <pc:spChg chg="del">
          <ac:chgData name="Ilse Delbaere" userId="c9ebe14d-0176-4076-a360-816f969d0a58" providerId="ADAL" clId="{77950146-30AB-4CEA-B207-078487A076C6}" dt="2023-08-25T16:00:50.584" v="10060" actId="478"/>
          <ac:spMkLst>
            <pc:docMk/>
            <pc:sldMk cId="3783062217" sldId="259"/>
            <ac:spMk id="3" creationId="{BDBB21F1-DA3E-465B-7788-822AEE203F17}"/>
          </ac:spMkLst>
        </pc:spChg>
        <pc:graphicFrameChg chg="add mod">
          <ac:chgData name="Ilse Delbaere" userId="c9ebe14d-0176-4076-a360-816f969d0a58" providerId="ADAL" clId="{77950146-30AB-4CEA-B207-078487A076C6}" dt="2023-08-25T16:04:03.847" v="10085" actId="113"/>
          <ac:graphicFrameMkLst>
            <pc:docMk/>
            <pc:sldMk cId="3783062217" sldId="259"/>
            <ac:graphicFrameMk id="6" creationId="{E999A102-B78B-26B6-A0AA-FC36CF2040FB}"/>
          </ac:graphicFrameMkLst>
        </pc:graphicFrameChg>
      </pc:sldChg>
      <pc:sldChg chg="addSp delSp modSp new mod">
        <pc:chgData name="Ilse Delbaere" userId="c9ebe14d-0176-4076-a360-816f969d0a58" providerId="ADAL" clId="{77950146-30AB-4CEA-B207-078487A076C6}" dt="2023-08-23T13:12:36.373" v="779" actId="1076"/>
        <pc:sldMkLst>
          <pc:docMk/>
          <pc:sldMk cId="3060395508" sldId="260"/>
        </pc:sldMkLst>
        <pc:spChg chg="mod">
          <ac:chgData name="Ilse Delbaere" userId="c9ebe14d-0176-4076-a360-816f969d0a58" providerId="ADAL" clId="{77950146-30AB-4CEA-B207-078487A076C6}" dt="2023-08-23T13:11:13.627" v="732" actId="20577"/>
          <ac:spMkLst>
            <pc:docMk/>
            <pc:sldMk cId="3060395508" sldId="260"/>
            <ac:spMk id="2" creationId="{146966A9-1B45-CA47-FD26-560E26DC026D}"/>
          </ac:spMkLst>
        </pc:spChg>
        <pc:spChg chg="del mod">
          <ac:chgData name="Ilse Delbaere" userId="c9ebe14d-0176-4076-a360-816f969d0a58" providerId="ADAL" clId="{77950146-30AB-4CEA-B207-078487A076C6}" dt="2023-08-23T13:11:43.435" v="752" actId="478"/>
          <ac:spMkLst>
            <pc:docMk/>
            <pc:sldMk cId="3060395508" sldId="260"/>
            <ac:spMk id="3" creationId="{7483255D-AE41-BC9A-A57B-2E2AC3C3379B}"/>
          </ac:spMkLst>
        </pc:spChg>
        <pc:spChg chg="add del mod">
          <ac:chgData name="Ilse Delbaere" userId="c9ebe14d-0176-4076-a360-816f969d0a58" providerId="ADAL" clId="{77950146-30AB-4CEA-B207-078487A076C6}" dt="2023-08-23T13:11:45.747" v="753" actId="478"/>
          <ac:spMkLst>
            <pc:docMk/>
            <pc:sldMk cId="3060395508" sldId="260"/>
            <ac:spMk id="5" creationId="{B8D5FF3F-945C-27F6-E60A-5714D854D4EC}"/>
          </ac:spMkLst>
        </pc:spChg>
        <pc:spChg chg="add mod">
          <ac:chgData name="Ilse Delbaere" userId="c9ebe14d-0176-4076-a360-816f969d0a58" providerId="ADAL" clId="{77950146-30AB-4CEA-B207-078487A076C6}" dt="2023-08-23T13:12:31.902" v="778" actId="255"/>
          <ac:spMkLst>
            <pc:docMk/>
            <pc:sldMk cId="3060395508" sldId="260"/>
            <ac:spMk id="6" creationId="{54B6BC20-7485-5F2C-F4AB-0C0E5CB983E7}"/>
          </ac:spMkLst>
        </pc:spChg>
        <pc:picChg chg="add mod">
          <ac:chgData name="Ilse Delbaere" userId="c9ebe14d-0176-4076-a360-816f969d0a58" providerId="ADAL" clId="{77950146-30AB-4CEA-B207-078487A076C6}" dt="2023-08-23T13:12:36.373" v="779" actId="1076"/>
          <ac:picMkLst>
            <pc:docMk/>
            <pc:sldMk cId="3060395508" sldId="260"/>
            <ac:picMk id="7" creationId="{8D9E0248-75FC-4368-A630-F6FDFC3BEDAD}"/>
          </ac:picMkLst>
        </pc:picChg>
      </pc:sldChg>
      <pc:sldChg chg="modSp new mod">
        <pc:chgData name="Ilse Delbaere" userId="c9ebe14d-0176-4076-a360-816f969d0a58" providerId="ADAL" clId="{77950146-30AB-4CEA-B207-078487A076C6}" dt="2023-08-23T13:15:04.731" v="958" actId="20577"/>
        <pc:sldMkLst>
          <pc:docMk/>
          <pc:sldMk cId="1666324486" sldId="261"/>
        </pc:sldMkLst>
        <pc:spChg chg="mod">
          <ac:chgData name="Ilse Delbaere" userId="c9ebe14d-0176-4076-a360-816f969d0a58" providerId="ADAL" clId="{77950146-30AB-4CEA-B207-078487A076C6}" dt="2023-08-23T13:13:29.053" v="838" actId="20577"/>
          <ac:spMkLst>
            <pc:docMk/>
            <pc:sldMk cId="1666324486" sldId="261"/>
            <ac:spMk id="2" creationId="{0BB9B3FE-861B-54F7-1009-0F8391BACEA4}"/>
          </ac:spMkLst>
        </pc:spChg>
        <pc:spChg chg="mod">
          <ac:chgData name="Ilse Delbaere" userId="c9ebe14d-0176-4076-a360-816f969d0a58" providerId="ADAL" clId="{77950146-30AB-4CEA-B207-078487A076C6}" dt="2023-08-23T13:15:04.731" v="958" actId="20577"/>
          <ac:spMkLst>
            <pc:docMk/>
            <pc:sldMk cId="1666324486" sldId="261"/>
            <ac:spMk id="3" creationId="{01E0838F-40A9-38BB-1979-48F1EFD85511}"/>
          </ac:spMkLst>
        </pc:spChg>
      </pc:sldChg>
      <pc:sldChg chg="addSp delSp modSp new mod">
        <pc:chgData name="Ilse Delbaere" userId="c9ebe14d-0176-4076-a360-816f969d0a58" providerId="ADAL" clId="{77950146-30AB-4CEA-B207-078487A076C6}" dt="2023-08-23T13:52:05.560" v="1830" actId="255"/>
        <pc:sldMkLst>
          <pc:docMk/>
          <pc:sldMk cId="820319242" sldId="262"/>
        </pc:sldMkLst>
        <pc:spChg chg="mod">
          <ac:chgData name="Ilse Delbaere" userId="c9ebe14d-0176-4076-a360-816f969d0a58" providerId="ADAL" clId="{77950146-30AB-4CEA-B207-078487A076C6}" dt="2023-08-23T13:15:09.650" v="966" actId="20577"/>
          <ac:spMkLst>
            <pc:docMk/>
            <pc:sldMk cId="820319242" sldId="262"/>
            <ac:spMk id="2" creationId="{E60952C9-43AE-E1AB-6B93-2F6DB6E51D16}"/>
          </ac:spMkLst>
        </pc:spChg>
        <pc:spChg chg="mod">
          <ac:chgData name="Ilse Delbaere" userId="c9ebe14d-0176-4076-a360-816f969d0a58" providerId="ADAL" clId="{77950146-30AB-4CEA-B207-078487A076C6}" dt="2023-08-23T13:52:05.560" v="1830" actId="255"/>
          <ac:spMkLst>
            <pc:docMk/>
            <pc:sldMk cId="820319242" sldId="262"/>
            <ac:spMk id="3" creationId="{6F4FBBFF-AFEB-B36E-B9DC-7875469E68E7}"/>
          </ac:spMkLst>
        </pc:spChg>
        <pc:picChg chg="add del mod ord">
          <ac:chgData name="Ilse Delbaere" userId="c9ebe14d-0176-4076-a360-816f969d0a58" providerId="ADAL" clId="{77950146-30AB-4CEA-B207-078487A076C6}" dt="2023-08-23T13:37:22.017" v="1512" actId="478"/>
          <ac:picMkLst>
            <pc:docMk/>
            <pc:sldMk cId="820319242" sldId="262"/>
            <ac:picMk id="5" creationId="{117663EE-1577-1F21-EFF3-5A3D73DC42F3}"/>
          </ac:picMkLst>
        </pc:picChg>
        <pc:picChg chg="add del mod">
          <ac:chgData name="Ilse Delbaere" userId="c9ebe14d-0176-4076-a360-816f969d0a58" providerId="ADAL" clId="{77950146-30AB-4CEA-B207-078487A076C6}" dt="2023-08-23T13:37:22.794" v="1513" actId="478"/>
          <ac:picMkLst>
            <pc:docMk/>
            <pc:sldMk cId="820319242" sldId="262"/>
            <ac:picMk id="7" creationId="{4407FF4C-4516-AB42-4048-67E4A7A0BD6F}"/>
          </ac:picMkLst>
        </pc:picChg>
      </pc:sldChg>
      <pc:sldChg chg="addSp delSp modSp new mod">
        <pc:chgData name="Ilse Delbaere" userId="c9ebe14d-0176-4076-a360-816f969d0a58" providerId="ADAL" clId="{77950146-30AB-4CEA-B207-078487A076C6}" dt="2023-08-24T04:53:27.961" v="4560" actId="6549"/>
        <pc:sldMkLst>
          <pc:docMk/>
          <pc:sldMk cId="466183900" sldId="263"/>
        </pc:sldMkLst>
        <pc:spChg chg="mod">
          <ac:chgData name="Ilse Delbaere" userId="c9ebe14d-0176-4076-a360-816f969d0a58" providerId="ADAL" clId="{77950146-30AB-4CEA-B207-078487A076C6}" dt="2023-08-23T13:20:23.544" v="1301" actId="20577"/>
          <ac:spMkLst>
            <pc:docMk/>
            <pc:sldMk cId="466183900" sldId="263"/>
            <ac:spMk id="2" creationId="{F799ACA9-E0E2-BAA7-B9D6-363B95EA5847}"/>
          </ac:spMkLst>
        </pc:spChg>
        <pc:spChg chg="mod">
          <ac:chgData name="Ilse Delbaere" userId="c9ebe14d-0176-4076-a360-816f969d0a58" providerId="ADAL" clId="{77950146-30AB-4CEA-B207-078487A076C6}" dt="2023-08-23T13:24:00.975" v="1504" actId="20577"/>
          <ac:spMkLst>
            <pc:docMk/>
            <pc:sldMk cId="466183900" sldId="263"/>
            <ac:spMk id="3" creationId="{96B36530-1116-24A1-4335-2FF634D848C8}"/>
          </ac:spMkLst>
        </pc:spChg>
        <pc:spChg chg="add del mod">
          <ac:chgData name="Ilse Delbaere" userId="c9ebe14d-0176-4076-a360-816f969d0a58" providerId="ADAL" clId="{77950146-30AB-4CEA-B207-078487A076C6}" dt="2023-08-23T13:23:07.841" v="1490"/>
          <ac:spMkLst>
            <pc:docMk/>
            <pc:sldMk cId="466183900" sldId="263"/>
            <ac:spMk id="6" creationId="{9D6B3571-5820-0547-46B0-AE129D6EC85D}"/>
          </ac:spMkLst>
        </pc:spChg>
        <pc:spChg chg="add mod">
          <ac:chgData name="Ilse Delbaere" userId="c9ebe14d-0176-4076-a360-816f969d0a58" providerId="ADAL" clId="{77950146-30AB-4CEA-B207-078487A076C6}" dt="2023-08-24T04:53:27.961" v="4560" actId="6549"/>
          <ac:spMkLst>
            <pc:docMk/>
            <pc:sldMk cId="466183900" sldId="263"/>
            <ac:spMk id="10" creationId="{296E562E-670B-0BBE-CA04-6783C7C4369A}"/>
          </ac:spMkLst>
        </pc:spChg>
        <pc:picChg chg="add mod">
          <ac:chgData name="Ilse Delbaere" userId="c9ebe14d-0176-4076-a360-816f969d0a58" providerId="ADAL" clId="{77950146-30AB-4CEA-B207-078487A076C6}" dt="2023-08-23T13:22:57.806" v="1485" actId="1076"/>
          <ac:picMkLst>
            <pc:docMk/>
            <pc:sldMk cId="466183900" sldId="263"/>
            <ac:picMk id="5" creationId="{985F26E6-0743-EE1D-EC3D-875593870878}"/>
          </ac:picMkLst>
        </pc:picChg>
        <pc:picChg chg="add del">
          <ac:chgData name="Ilse Delbaere" userId="c9ebe14d-0176-4076-a360-816f969d0a58" providerId="ADAL" clId="{77950146-30AB-4CEA-B207-078487A076C6}" dt="2023-08-23T13:23:07.835" v="1488" actId="478"/>
          <ac:picMkLst>
            <pc:docMk/>
            <pc:sldMk cId="466183900" sldId="263"/>
            <ac:picMk id="8" creationId="{BBCBEDC3-CE16-A39A-11BC-4AC370D47614}"/>
          </ac:picMkLst>
        </pc:picChg>
      </pc:sldChg>
      <pc:sldChg chg="modSp new mod">
        <pc:chgData name="Ilse Delbaere" userId="c9ebe14d-0176-4076-a360-816f969d0a58" providerId="ADAL" clId="{77950146-30AB-4CEA-B207-078487A076C6}" dt="2023-08-23T13:57:44.593" v="2827" actId="113"/>
        <pc:sldMkLst>
          <pc:docMk/>
          <pc:sldMk cId="1920123141" sldId="264"/>
        </pc:sldMkLst>
        <pc:spChg chg="mod">
          <ac:chgData name="Ilse Delbaere" userId="c9ebe14d-0176-4076-a360-816f969d0a58" providerId="ADAL" clId="{77950146-30AB-4CEA-B207-078487A076C6}" dt="2023-08-23T13:52:26.898" v="1843" actId="20577"/>
          <ac:spMkLst>
            <pc:docMk/>
            <pc:sldMk cId="1920123141" sldId="264"/>
            <ac:spMk id="2" creationId="{98B7494C-99AF-4ED4-2188-C1D1C0AB1348}"/>
          </ac:spMkLst>
        </pc:spChg>
        <pc:spChg chg="mod">
          <ac:chgData name="Ilse Delbaere" userId="c9ebe14d-0176-4076-a360-816f969d0a58" providerId="ADAL" clId="{77950146-30AB-4CEA-B207-078487A076C6}" dt="2023-08-23T13:57:44.593" v="2827" actId="113"/>
          <ac:spMkLst>
            <pc:docMk/>
            <pc:sldMk cId="1920123141" sldId="264"/>
            <ac:spMk id="3" creationId="{33777B72-5A26-6CA7-B368-5BDB1B351F2D}"/>
          </ac:spMkLst>
        </pc:spChg>
      </pc:sldChg>
      <pc:sldChg chg="addSp delSp modSp add mod">
        <pc:chgData name="Ilse Delbaere" userId="c9ebe14d-0176-4076-a360-816f969d0a58" providerId="ADAL" clId="{77950146-30AB-4CEA-B207-078487A076C6}" dt="2023-08-23T13:39:44.741" v="1531" actId="1076"/>
        <pc:sldMkLst>
          <pc:docMk/>
          <pc:sldMk cId="4286353872" sldId="265"/>
        </pc:sldMkLst>
        <pc:spChg chg="del mod">
          <ac:chgData name="Ilse Delbaere" userId="c9ebe14d-0176-4076-a360-816f969d0a58" providerId="ADAL" clId="{77950146-30AB-4CEA-B207-078487A076C6}" dt="2023-08-23T13:37:33.513" v="1515" actId="478"/>
          <ac:spMkLst>
            <pc:docMk/>
            <pc:sldMk cId="4286353872" sldId="265"/>
            <ac:spMk id="3" creationId="{6F4FBBFF-AFEB-B36E-B9DC-7875469E68E7}"/>
          </ac:spMkLst>
        </pc:spChg>
        <pc:picChg chg="mod">
          <ac:chgData name="Ilse Delbaere" userId="c9ebe14d-0176-4076-a360-816f969d0a58" providerId="ADAL" clId="{77950146-30AB-4CEA-B207-078487A076C6}" dt="2023-08-23T13:38:03.939" v="1524" actId="1076"/>
          <ac:picMkLst>
            <pc:docMk/>
            <pc:sldMk cId="4286353872" sldId="265"/>
            <ac:picMk id="5" creationId="{117663EE-1577-1F21-EFF3-5A3D73DC42F3}"/>
          </ac:picMkLst>
        </pc:picChg>
        <pc:picChg chg="add mod">
          <ac:chgData name="Ilse Delbaere" userId="c9ebe14d-0176-4076-a360-816f969d0a58" providerId="ADAL" clId="{77950146-30AB-4CEA-B207-078487A076C6}" dt="2023-08-23T13:39:39.469" v="1530" actId="1076"/>
          <ac:picMkLst>
            <pc:docMk/>
            <pc:sldMk cId="4286353872" sldId="265"/>
            <ac:picMk id="6" creationId="{89980697-B692-FAE6-8EB8-17B253D05E7E}"/>
          </ac:picMkLst>
        </pc:picChg>
        <pc:picChg chg="mod">
          <ac:chgData name="Ilse Delbaere" userId="c9ebe14d-0176-4076-a360-816f969d0a58" providerId="ADAL" clId="{77950146-30AB-4CEA-B207-078487A076C6}" dt="2023-08-23T13:39:44.741" v="1531" actId="1076"/>
          <ac:picMkLst>
            <pc:docMk/>
            <pc:sldMk cId="4286353872" sldId="265"/>
            <ac:picMk id="7" creationId="{4407FF4C-4516-AB42-4048-67E4A7A0BD6F}"/>
          </ac:picMkLst>
        </pc:picChg>
      </pc:sldChg>
      <pc:sldChg chg="addSp delSp modSp new mod modNotesTx">
        <pc:chgData name="Ilse Delbaere" userId="c9ebe14d-0176-4076-a360-816f969d0a58" providerId="ADAL" clId="{77950146-30AB-4CEA-B207-078487A076C6}" dt="2023-08-24T11:39:41.715" v="9245" actId="20577"/>
        <pc:sldMkLst>
          <pc:docMk/>
          <pc:sldMk cId="823119906" sldId="266"/>
        </pc:sldMkLst>
        <pc:spChg chg="mod">
          <ac:chgData name="Ilse Delbaere" userId="c9ebe14d-0176-4076-a360-816f969d0a58" providerId="ADAL" clId="{77950146-30AB-4CEA-B207-078487A076C6}" dt="2023-08-24T04:45:57.532" v="4050" actId="20577"/>
          <ac:spMkLst>
            <pc:docMk/>
            <pc:sldMk cId="823119906" sldId="266"/>
            <ac:spMk id="2" creationId="{A08DED41-184F-DBDF-3A79-4AE506CFBD6B}"/>
          </ac:spMkLst>
        </pc:spChg>
        <pc:spChg chg="del">
          <ac:chgData name="Ilse Delbaere" userId="c9ebe14d-0176-4076-a360-816f969d0a58" providerId="ADAL" clId="{77950146-30AB-4CEA-B207-078487A076C6}" dt="2023-08-24T04:43:52.255" v="3967" actId="478"/>
          <ac:spMkLst>
            <pc:docMk/>
            <pc:sldMk cId="823119906" sldId="266"/>
            <ac:spMk id="3" creationId="{EC884F6A-9E03-B957-30A7-B3EE4D65E091}"/>
          </ac:spMkLst>
        </pc:spChg>
        <pc:picChg chg="add mod">
          <ac:chgData name="Ilse Delbaere" userId="c9ebe14d-0176-4076-a360-816f969d0a58" providerId="ADAL" clId="{77950146-30AB-4CEA-B207-078487A076C6}" dt="2023-08-24T04:44:39.446" v="3976" actId="14100"/>
          <ac:picMkLst>
            <pc:docMk/>
            <pc:sldMk cId="823119906" sldId="266"/>
            <ac:picMk id="4" creationId="{423FADAF-32F0-18F4-8D23-819A168DB356}"/>
          </ac:picMkLst>
        </pc:picChg>
        <pc:picChg chg="add mod">
          <ac:chgData name="Ilse Delbaere" userId="c9ebe14d-0176-4076-a360-816f969d0a58" providerId="ADAL" clId="{77950146-30AB-4CEA-B207-078487A076C6}" dt="2023-08-24T04:44:47.063" v="3977" actId="1076"/>
          <ac:picMkLst>
            <pc:docMk/>
            <pc:sldMk cId="823119906" sldId="266"/>
            <ac:picMk id="5" creationId="{006E2832-C50A-8B32-D1AD-9F242ABF91E1}"/>
          </ac:picMkLst>
        </pc:picChg>
      </pc:sldChg>
      <pc:sldChg chg="addSp modSp new mod">
        <pc:chgData name="Ilse Delbaere" userId="c9ebe14d-0176-4076-a360-816f969d0a58" providerId="ADAL" clId="{77950146-30AB-4CEA-B207-078487A076C6}" dt="2023-08-23T14:08:44.370" v="3956" actId="27636"/>
        <pc:sldMkLst>
          <pc:docMk/>
          <pc:sldMk cId="3524507451" sldId="267"/>
        </pc:sldMkLst>
        <pc:spChg chg="mod">
          <ac:chgData name="Ilse Delbaere" userId="c9ebe14d-0176-4076-a360-816f969d0a58" providerId="ADAL" clId="{77950146-30AB-4CEA-B207-078487A076C6}" dt="2023-08-23T13:58:52.360" v="2858" actId="20577"/>
          <ac:spMkLst>
            <pc:docMk/>
            <pc:sldMk cId="3524507451" sldId="267"/>
            <ac:spMk id="2" creationId="{53B2C3EF-4310-A669-62CB-40C1D5FCF408}"/>
          </ac:spMkLst>
        </pc:spChg>
        <pc:spChg chg="mod">
          <ac:chgData name="Ilse Delbaere" userId="c9ebe14d-0176-4076-a360-816f969d0a58" providerId="ADAL" clId="{77950146-30AB-4CEA-B207-078487A076C6}" dt="2023-08-23T14:08:44.370" v="3956" actId="27636"/>
          <ac:spMkLst>
            <pc:docMk/>
            <pc:sldMk cId="3524507451" sldId="267"/>
            <ac:spMk id="3" creationId="{8763ABB4-6B86-7FE9-EC9C-5AD8A7E40906}"/>
          </ac:spMkLst>
        </pc:spChg>
        <pc:spChg chg="add mod">
          <ac:chgData name="Ilse Delbaere" userId="c9ebe14d-0176-4076-a360-816f969d0a58" providerId="ADAL" clId="{77950146-30AB-4CEA-B207-078487A076C6}" dt="2023-08-23T14:08:09.789" v="3893" actId="1076"/>
          <ac:spMkLst>
            <pc:docMk/>
            <pc:sldMk cId="3524507451" sldId="267"/>
            <ac:spMk id="4" creationId="{D184E888-1F82-D640-4AC0-98E03A0EF79C}"/>
          </ac:spMkLst>
        </pc:spChg>
      </pc:sldChg>
      <pc:sldChg chg="addSp delSp modSp new mod chgLayout modNotesTx">
        <pc:chgData name="Ilse Delbaere" userId="c9ebe14d-0176-4076-a360-816f969d0a58" providerId="ADAL" clId="{77950146-30AB-4CEA-B207-078487A076C6}" dt="2023-08-25T09:00:39.296" v="10053" actId="20577"/>
        <pc:sldMkLst>
          <pc:docMk/>
          <pc:sldMk cId="1608529514" sldId="268"/>
        </pc:sldMkLst>
        <pc:spChg chg="add mod ord">
          <ac:chgData name="Ilse Delbaere" userId="c9ebe14d-0176-4076-a360-816f969d0a58" providerId="ADAL" clId="{77950146-30AB-4CEA-B207-078487A076C6}" dt="2023-08-25T08:57:25.405" v="9405" actId="27636"/>
          <ac:spMkLst>
            <pc:docMk/>
            <pc:sldMk cId="1608529514" sldId="268"/>
            <ac:spMk id="2" creationId="{9FBC0C82-21C8-8392-9551-840A9B0C4F64}"/>
          </ac:spMkLst>
        </pc:spChg>
        <pc:spChg chg="del">
          <ac:chgData name="Ilse Delbaere" userId="c9ebe14d-0176-4076-a360-816f969d0a58" providerId="ADAL" clId="{77950146-30AB-4CEA-B207-078487A076C6}" dt="2023-08-24T04:03:12.114" v="3958" actId="478"/>
          <ac:spMkLst>
            <pc:docMk/>
            <pc:sldMk cId="1608529514" sldId="268"/>
            <ac:spMk id="2" creationId="{B6EBC04A-80CF-EDB2-8EA4-9075B7661848}"/>
          </ac:spMkLst>
        </pc:spChg>
        <pc:spChg chg="del">
          <ac:chgData name="Ilse Delbaere" userId="c9ebe14d-0176-4076-a360-816f969d0a58" providerId="ADAL" clId="{77950146-30AB-4CEA-B207-078487A076C6}" dt="2023-08-24T04:03:13.770" v="3959" actId="478"/>
          <ac:spMkLst>
            <pc:docMk/>
            <pc:sldMk cId="1608529514" sldId="268"/>
            <ac:spMk id="3" creationId="{4112F6AE-312E-98D9-9152-71F086BACC6E}"/>
          </ac:spMkLst>
        </pc:spChg>
        <pc:spChg chg="add del mod ord">
          <ac:chgData name="Ilse Delbaere" userId="c9ebe14d-0176-4076-a360-816f969d0a58" providerId="ADAL" clId="{77950146-30AB-4CEA-B207-078487A076C6}" dt="2023-08-25T08:56:39.999" v="9249" actId="478"/>
          <ac:spMkLst>
            <pc:docMk/>
            <pc:sldMk cId="1608529514" sldId="268"/>
            <ac:spMk id="3" creationId="{F44CE7E9-2180-6886-9E63-8397CFE16FB3}"/>
          </ac:spMkLst>
        </pc:spChg>
        <pc:picChg chg="add mod modCrop">
          <ac:chgData name="Ilse Delbaere" userId="c9ebe14d-0176-4076-a360-816f969d0a58" providerId="ADAL" clId="{77950146-30AB-4CEA-B207-078487A076C6}" dt="2023-08-25T08:57:29.044" v="9407" actId="1076"/>
          <ac:picMkLst>
            <pc:docMk/>
            <pc:sldMk cId="1608529514" sldId="268"/>
            <ac:picMk id="5" creationId="{56597079-A902-1061-C527-6BCFE18396E1}"/>
          </ac:picMkLst>
        </pc:picChg>
      </pc:sldChg>
      <pc:sldChg chg="addSp delSp modSp add mod chgLayout">
        <pc:chgData name="Ilse Delbaere" userId="c9ebe14d-0176-4076-a360-816f969d0a58" providerId="ADAL" clId="{77950146-30AB-4CEA-B207-078487A076C6}" dt="2023-08-24T05:17:56.093" v="4918" actId="20577"/>
        <pc:sldMkLst>
          <pc:docMk/>
          <pc:sldMk cId="3709902664" sldId="269"/>
        </pc:sldMkLst>
        <pc:spChg chg="mod ord">
          <ac:chgData name="Ilse Delbaere" userId="c9ebe14d-0176-4076-a360-816f969d0a58" providerId="ADAL" clId="{77950146-30AB-4CEA-B207-078487A076C6}" dt="2023-08-24T05:13:35.290" v="4561" actId="700"/>
          <ac:spMkLst>
            <pc:docMk/>
            <pc:sldMk cId="3709902664" sldId="269"/>
            <ac:spMk id="2" creationId="{A08DED41-184F-DBDF-3A79-4AE506CFBD6B}"/>
          </ac:spMkLst>
        </pc:spChg>
        <pc:spChg chg="add mod ord">
          <ac:chgData name="Ilse Delbaere" userId="c9ebe14d-0176-4076-a360-816f969d0a58" providerId="ADAL" clId="{77950146-30AB-4CEA-B207-078487A076C6}" dt="2023-08-24T05:16:38.695" v="4742" actId="20577"/>
          <ac:spMkLst>
            <pc:docMk/>
            <pc:sldMk cId="3709902664" sldId="269"/>
            <ac:spMk id="3" creationId="{462D18F0-FCF0-8ACA-ABAF-A0DDA40630F4}"/>
          </ac:spMkLst>
        </pc:spChg>
        <pc:graphicFrameChg chg="add mod modGraphic">
          <ac:chgData name="Ilse Delbaere" userId="c9ebe14d-0176-4076-a360-816f969d0a58" providerId="ADAL" clId="{77950146-30AB-4CEA-B207-078487A076C6}" dt="2023-08-24T05:17:56.093" v="4918" actId="20577"/>
          <ac:graphicFrameMkLst>
            <pc:docMk/>
            <pc:sldMk cId="3709902664" sldId="269"/>
            <ac:graphicFrameMk id="6" creationId="{273557F0-B8C4-C8B7-6509-0A1DFCA85921}"/>
          </ac:graphicFrameMkLst>
        </pc:graphicFrameChg>
        <pc:picChg chg="del">
          <ac:chgData name="Ilse Delbaere" userId="c9ebe14d-0176-4076-a360-816f969d0a58" providerId="ADAL" clId="{77950146-30AB-4CEA-B207-078487A076C6}" dt="2023-08-24T04:45:03.770" v="3979" actId="478"/>
          <ac:picMkLst>
            <pc:docMk/>
            <pc:sldMk cId="3709902664" sldId="269"/>
            <ac:picMk id="4" creationId="{423FADAF-32F0-18F4-8D23-819A168DB356}"/>
          </ac:picMkLst>
        </pc:picChg>
        <pc:picChg chg="del">
          <ac:chgData name="Ilse Delbaere" userId="c9ebe14d-0176-4076-a360-816f969d0a58" providerId="ADAL" clId="{77950146-30AB-4CEA-B207-078487A076C6}" dt="2023-08-24T04:45:04.385" v="3980" actId="478"/>
          <ac:picMkLst>
            <pc:docMk/>
            <pc:sldMk cId="3709902664" sldId="269"/>
            <ac:picMk id="5" creationId="{006E2832-C50A-8B32-D1AD-9F242ABF91E1}"/>
          </ac:picMkLst>
        </pc:picChg>
      </pc:sldChg>
      <pc:sldChg chg="addSp modSp new mod">
        <pc:chgData name="Ilse Delbaere" userId="c9ebe14d-0176-4076-a360-816f969d0a58" providerId="ADAL" clId="{77950146-30AB-4CEA-B207-078487A076C6}" dt="2023-08-24T04:52:59.019" v="4558" actId="20577"/>
        <pc:sldMkLst>
          <pc:docMk/>
          <pc:sldMk cId="422972008" sldId="270"/>
        </pc:sldMkLst>
        <pc:spChg chg="mod">
          <ac:chgData name="Ilse Delbaere" userId="c9ebe14d-0176-4076-a360-816f969d0a58" providerId="ADAL" clId="{77950146-30AB-4CEA-B207-078487A076C6}" dt="2023-08-24T04:47:53.274" v="4155" actId="20577"/>
          <ac:spMkLst>
            <pc:docMk/>
            <pc:sldMk cId="422972008" sldId="270"/>
            <ac:spMk id="2" creationId="{B9815AF8-70CC-352B-0FBB-8585747C17D5}"/>
          </ac:spMkLst>
        </pc:spChg>
        <pc:spChg chg="mod">
          <ac:chgData name="Ilse Delbaere" userId="c9ebe14d-0176-4076-a360-816f969d0a58" providerId="ADAL" clId="{77950146-30AB-4CEA-B207-078487A076C6}" dt="2023-08-24T04:52:59.019" v="4558" actId="20577"/>
          <ac:spMkLst>
            <pc:docMk/>
            <pc:sldMk cId="422972008" sldId="270"/>
            <ac:spMk id="3" creationId="{10296501-5E24-015F-5F3A-1FC225FC350A}"/>
          </ac:spMkLst>
        </pc:spChg>
        <pc:cxnChg chg="add mod">
          <ac:chgData name="Ilse Delbaere" userId="c9ebe14d-0176-4076-a360-816f969d0a58" providerId="ADAL" clId="{77950146-30AB-4CEA-B207-078487A076C6}" dt="2023-08-24T04:52:35.611" v="4549" actId="208"/>
          <ac:cxnSpMkLst>
            <pc:docMk/>
            <pc:sldMk cId="422972008" sldId="270"/>
            <ac:cxnSpMk id="5" creationId="{D4746410-1F7C-61FB-4591-C2DF39D9FEFD}"/>
          </ac:cxnSpMkLst>
        </pc:cxnChg>
        <pc:cxnChg chg="add mod">
          <ac:chgData name="Ilse Delbaere" userId="c9ebe14d-0176-4076-a360-816f969d0a58" providerId="ADAL" clId="{77950146-30AB-4CEA-B207-078487A076C6}" dt="2023-08-24T04:52:45.734" v="4553" actId="1076"/>
          <ac:cxnSpMkLst>
            <pc:docMk/>
            <pc:sldMk cId="422972008" sldId="270"/>
            <ac:cxnSpMk id="6" creationId="{E7ED51C0-B542-17DE-07E5-DED1D6966625}"/>
          </ac:cxnSpMkLst>
        </pc:cxnChg>
        <pc:cxnChg chg="add mod">
          <ac:chgData name="Ilse Delbaere" userId="c9ebe14d-0176-4076-a360-816f969d0a58" providerId="ADAL" clId="{77950146-30AB-4CEA-B207-078487A076C6}" dt="2023-08-24T04:52:53.504" v="4556" actId="14100"/>
          <ac:cxnSpMkLst>
            <pc:docMk/>
            <pc:sldMk cId="422972008" sldId="270"/>
            <ac:cxnSpMk id="8" creationId="{314BC308-9844-A0A4-7825-D6C852C29CFB}"/>
          </ac:cxnSpMkLst>
        </pc:cxnChg>
      </pc:sldChg>
      <pc:sldChg chg="addSp delSp modSp new mod modNotesTx">
        <pc:chgData name="Ilse Delbaere" userId="c9ebe14d-0176-4076-a360-816f969d0a58" providerId="ADAL" clId="{77950146-30AB-4CEA-B207-078487A076C6}" dt="2023-08-24T07:52:53.564" v="5477" actId="20577"/>
        <pc:sldMkLst>
          <pc:docMk/>
          <pc:sldMk cId="692303998" sldId="271"/>
        </pc:sldMkLst>
        <pc:spChg chg="del">
          <ac:chgData name="Ilse Delbaere" userId="c9ebe14d-0176-4076-a360-816f969d0a58" providerId="ADAL" clId="{77950146-30AB-4CEA-B207-078487A076C6}" dt="2023-08-24T07:08:45.842" v="4920" actId="478"/>
          <ac:spMkLst>
            <pc:docMk/>
            <pc:sldMk cId="692303998" sldId="271"/>
            <ac:spMk id="2" creationId="{8F79C282-5FF7-A10E-7D3E-FCC7679C543F}"/>
          </ac:spMkLst>
        </pc:spChg>
        <pc:spChg chg="del">
          <ac:chgData name="Ilse Delbaere" userId="c9ebe14d-0176-4076-a360-816f969d0a58" providerId="ADAL" clId="{77950146-30AB-4CEA-B207-078487A076C6}" dt="2023-08-24T07:08:46.641" v="4921" actId="478"/>
          <ac:spMkLst>
            <pc:docMk/>
            <pc:sldMk cId="692303998" sldId="271"/>
            <ac:spMk id="3" creationId="{2BAD05D6-DA3A-7085-5798-D032A05925C2}"/>
          </ac:spMkLst>
        </pc:spChg>
        <pc:spChg chg="add mod">
          <ac:chgData name="Ilse Delbaere" userId="c9ebe14d-0176-4076-a360-816f969d0a58" providerId="ADAL" clId="{77950146-30AB-4CEA-B207-078487A076C6}" dt="2023-08-24T07:41:17.104" v="5188" actId="207"/>
          <ac:spMkLst>
            <pc:docMk/>
            <pc:sldMk cId="692303998" sldId="271"/>
            <ac:spMk id="6" creationId="{2C05BEC6-E527-0506-57D8-AE435B7287EB}"/>
          </ac:spMkLst>
        </pc:spChg>
        <pc:spChg chg="add mod">
          <ac:chgData name="Ilse Delbaere" userId="c9ebe14d-0176-4076-a360-816f969d0a58" providerId="ADAL" clId="{77950146-30AB-4CEA-B207-078487A076C6}" dt="2023-08-24T07:22:20.471" v="5161" actId="6549"/>
          <ac:spMkLst>
            <pc:docMk/>
            <pc:sldMk cId="692303998" sldId="271"/>
            <ac:spMk id="7" creationId="{8DD45CE0-8BE0-7698-2194-7DE934C2EF43}"/>
          </ac:spMkLst>
        </pc:spChg>
        <pc:spChg chg="add mod">
          <ac:chgData name="Ilse Delbaere" userId="c9ebe14d-0176-4076-a360-816f969d0a58" providerId="ADAL" clId="{77950146-30AB-4CEA-B207-078487A076C6}" dt="2023-08-24T07:45:10.278" v="5254" actId="1076"/>
          <ac:spMkLst>
            <pc:docMk/>
            <pc:sldMk cId="692303998" sldId="271"/>
            <ac:spMk id="23" creationId="{5D716B82-63CA-8454-9FA3-5FAC35672F12}"/>
          </ac:spMkLst>
        </pc:spChg>
        <pc:spChg chg="add mod">
          <ac:chgData name="Ilse Delbaere" userId="c9ebe14d-0176-4076-a360-816f969d0a58" providerId="ADAL" clId="{77950146-30AB-4CEA-B207-078487A076C6}" dt="2023-08-24T07:47:16.259" v="5278" actId="1076"/>
          <ac:spMkLst>
            <pc:docMk/>
            <pc:sldMk cId="692303998" sldId="271"/>
            <ac:spMk id="24" creationId="{DCCC8D2B-2F6F-870C-E300-44A7718215CF}"/>
          </ac:spMkLst>
        </pc:spChg>
        <pc:spChg chg="add mod">
          <ac:chgData name="Ilse Delbaere" userId="c9ebe14d-0176-4076-a360-816f969d0a58" providerId="ADAL" clId="{77950146-30AB-4CEA-B207-078487A076C6}" dt="2023-08-24T07:46:46.766" v="5272" actId="1076"/>
          <ac:spMkLst>
            <pc:docMk/>
            <pc:sldMk cId="692303998" sldId="271"/>
            <ac:spMk id="25" creationId="{C4A45242-53DF-A72C-8D84-27FAB5132254}"/>
          </ac:spMkLst>
        </pc:spChg>
        <pc:spChg chg="add mod">
          <ac:chgData name="Ilse Delbaere" userId="c9ebe14d-0176-4076-a360-816f969d0a58" providerId="ADAL" clId="{77950146-30AB-4CEA-B207-078487A076C6}" dt="2023-08-24T07:23:19.798" v="5169" actId="1076"/>
          <ac:spMkLst>
            <pc:docMk/>
            <pc:sldMk cId="692303998" sldId="271"/>
            <ac:spMk id="31" creationId="{C03CC95B-2D06-1900-4C8A-3AAB4A902E18}"/>
          </ac:spMkLst>
        </pc:spChg>
        <pc:spChg chg="add mod">
          <ac:chgData name="Ilse Delbaere" userId="c9ebe14d-0176-4076-a360-816f969d0a58" providerId="ADAL" clId="{77950146-30AB-4CEA-B207-078487A076C6}" dt="2023-08-24T07:45:18.644" v="5257" actId="1076"/>
          <ac:spMkLst>
            <pc:docMk/>
            <pc:sldMk cId="692303998" sldId="271"/>
            <ac:spMk id="43" creationId="{CE087514-ECE8-AB55-042C-9CF95A28E2EA}"/>
          </ac:spMkLst>
        </pc:spChg>
        <pc:picChg chg="add mod">
          <ac:chgData name="Ilse Delbaere" userId="c9ebe14d-0176-4076-a360-816f969d0a58" providerId="ADAL" clId="{77950146-30AB-4CEA-B207-078487A076C6}" dt="2023-08-24T07:19:45.665" v="5045" actId="1076"/>
          <ac:picMkLst>
            <pc:docMk/>
            <pc:sldMk cId="692303998" sldId="271"/>
            <ac:picMk id="5" creationId="{19184B0D-2622-DCCC-E44F-81B2C34AD268}"/>
          </ac:picMkLst>
        </pc:picChg>
        <pc:picChg chg="add mod">
          <ac:chgData name="Ilse Delbaere" userId="c9ebe14d-0176-4076-a360-816f969d0a58" providerId="ADAL" clId="{77950146-30AB-4CEA-B207-078487A076C6}" dt="2023-08-24T07:43:48.307" v="5193" actId="1076"/>
          <ac:picMkLst>
            <pc:docMk/>
            <pc:sldMk cId="692303998" sldId="271"/>
            <ac:picMk id="11" creationId="{B03D9444-C336-E2D7-71DE-7F08B911078C}"/>
          </ac:picMkLst>
        </pc:picChg>
        <pc:picChg chg="add mod">
          <ac:chgData name="Ilse Delbaere" userId="c9ebe14d-0176-4076-a360-816f969d0a58" providerId="ADAL" clId="{77950146-30AB-4CEA-B207-078487A076C6}" dt="2023-08-24T07:47:07.659" v="5277" actId="1076"/>
          <ac:picMkLst>
            <pc:docMk/>
            <pc:sldMk cId="692303998" sldId="271"/>
            <ac:picMk id="34" creationId="{F27DA49B-8DDC-A8EC-7E91-67CFD5533673}"/>
          </ac:picMkLst>
        </pc:picChg>
        <pc:picChg chg="add mod">
          <ac:chgData name="Ilse Delbaere" userId="c9ebe14d-0176-4076-a360-816f969d0a58" providerId="ADAL" clId="{77950146-30AB-4CEA-B207-078487A076C6}" dt="2023-08-24T07:46:40.214" v="5271" actId="1076"/>
          <ac:picMkLst>
            <pc:docMk/>
            <pc:sldMk cId="692303998" sldId="271"/>
            <ac:picMk id="36" creationId="{BE2BA9ED-FE19-4775-D974-ADEF68A1A4AB}"/>
          </ac:picMkLst>
        </pc:picChg>
        <pc:picChg chg="add mod">
          <ac:chgData name="Ilse Delbaere" userId="c9ebe14d-0176-4076-a360-816f969d0a58" providerId="ADAL" clId="{77950146-30AB-4CEA-B207-078487A076C6}" dt="2023-08-24T07:47:01.981" v="5276" actId="1076"/>
          <ac:picMkLst>
            <pc:docMk/>
            <pc:sldMk cId="692303998" sldId="271"/>
            <ac:picMk id="38" creationId="{A4BB319E-8E3D-1164-E447-2776E3187E2B}"/>
          </ac:picMkLst>
        </pc:picChg>
        <pc:picChg chg="add mod">
          <ac:chgData name="Ilse Delbaere" userId="c9ebe14d-0176-4076-a360-816f969d0a58" providerId="ADAL" clId="{77950146-30AB-4CEA-B207-078487A076C6}" dt="2023-08-24T07:45:16.096" v="5256" actId="1076"/>
          <ac:picMkLst>
            <pc:docMk/>
            <pc:sldMk cId="692303998" sldId="271"/>
            <ac:picMk id="40" creationId="{BDAA348D-9ADC-9985-4331-513775432538}"/>
          </ac:picMkLst>
        </pc:picChg>
        <pc:cxnChg chg="add del mod">
          <ac:chgData name="Ilse Delbaere" userId="c9ebe14d-0176-4076-a360-816f969d0a58" providerId="ADAL" clId="{77950146-30AB-4CEA-B207-078487A076C6}" dt="2023-08-24T07:18:44.426" v="5032" actId="478"/>
          <ac:cxnSpMkLst>
            <pc:docMk/>
            <pc:sldMk cId="692303998" sldId="271"/>
            <ac:cxnSpMk id="9" creationId="{72CB10DD-5DC0-7AE0-FD48-4F0F0A34645C}"/>
          </ac:cxnSpMkLst>
        </pc:cxnChg>
        <pc:cxnChg chg="add del mod">
          <ac:chgData name="Ilse Delbaere" userId="c9ebe14d-0176-4076-a360-816f969d0a58" providerId="ADAL" clId="{77950146-30AB-4CEA-B207-078487A076C6}" dt="2023-08-24T07:18:18.370" v="5027" actId="478"/>
          <ac:cxnSpMkLst>
            <pc:docMk/>
            <pc:sldMk cId="692303998" sldId="271"/>
            <ac:cxnSpMk id="13" creationId="{B98E7AFD-84CF-BE56-C4CC-3B0B8E51173B}"/>
          </ac:cxnSpMkLst>
        </pc:cxnChg>
        <pc:cxnChg chg="add mod">
          <ac:chgData name="Ilse Delbaere" userId="c9ebe14d-0176-4076-a360-816f969d0a58" providerId="ADAL" clId="{77950146-30AB-4CEA-B207-078487A076C6}" dt="2023-08-24T07:20:56.766" v="5107" actId="14100"/>
          <ac:cxnSpMkLst>
            <pc:docMk/>
            <pc:sldMk cId="692303998" sldId="271"/>
            <ac:cxnSpMk id="21" creationId="{C21DBC2D-C027-5562-75B2-E1C5DC7AC8AD}"/>
          </ac:cxnSpMkLst>
        </pc:cxnChg>
        <pc:cxnChg chg="add mod">
          <ac:chgData name="Ilse Delbaere" userId="c9ebe14d-0176-4076-a360-816f969d0a58" providerId="ADAL" clId="{77950146-30AB-4CEA-B207-078487A076C6}" dt="2023-08-24T07:22:35.899" v="5162" actId="1076"/>
          <ac:cxnSpMkLst>
            <pc:docMk/>
            <pc:sldMk cId="692303998" sldId="271"/>
            <ac:cxnSpMk id="29" creationId="{0CAC883C-8943-46FA-6595-6B4232ACF9EA}"/>
          </ac:cxnSpMkLst>
        </pc:cxnChg>
        <pc:cxnChg chg="add mod">
          <ac:chgData name="Ilse Delbaere" userId="c9ebe14d-0176-4076-a360-816f969d0a58" providerId="ADAL" clId="{77950146-30AB-4CEA-B207-078487A076C6}" dt="2023-08-24T07:23:23.095" v="5170" actId="1076"/>
          <ac:cxnSpMkLst>
            <pc:docMk/>
            <pc:sldMk cId="692303998" sldId="271"/>
            <ac:cxnSpMk id="32" creationId="{3A2BE0E6-87AD-6151-DE7B-5630137C8E06}"/>
          </ac:cxnSpMkLst>
        </pc:cxnChg>
        <pc:cxnChg chg="add mod">
          <ac:chgData name="Ilse Delbaere" userId="c9ebe14d-0176-4076-a360-816f969d0a58" providerId="ADAL" clId="{77950146-30AB-4CEA-B207-078487A076C6}" dt="2023-08-24T07:45:12.671" v="5255" actId="1076"/>
          <ac:cxnSpMkLst>
            <pc:docMk/>
            <pc:sldMk cId="692303998" sldId="271"/>
            <ac:cxnSpMk id="42" creationId="{482D17DF-0465-D358-F37F-025B0B9FCF5B}"/>
          </ac:cxnSpMkLst>
        </pc:cxnChg>
        <pc:cxnChg chg="add mod">
          <ac:chgData name="Ilse Delbaere" userId="c9ebe14d-0176-4076-a360-816f969d0a58" providerId="ADAL" clId="{77950146-30AB-4CEA-B207-078487A076C6}" dt="2023-08-24T07:47:29.485" v="5281" actId="14100"/>
          <ac:cxnSpMkLst>
            <pc:docMk/>
            <pc:sldMk cId="692303998" sldId="271"/>
            <ac:cxnSpMk id="44" creationId="{3D995336-4FD4-50F7-522F-3F802760CF5D}"/>
          </ac:cxnSpMkLst>
        </pc:cxnChg>
        <pc:cxnChg chg="add mod">
          <ac:chgData name="Ilse Delbaere" userId="c9ebe14d-0176-4076-a360-816f969d0a58" providerId="ADAL" clId="{77950146-30AB-4CEA-B207-078487A076C6}" dt="2023-08-24T07:47:36.378" v="5283" actId="1076"/>
          <ac:cxnSpMkLst>
            <pc:docMk/>
            <pc:sldMk cId="692303998" sldId="271"/>
            <ac:cxnSpMk id="46" creationId="{2FDB07FD-5541-4387-1576-5CC4B5543570}"/>
          </ac:cxnSpMkLst>
        </pc:cxnChg>
        <pc:cxnChg chg="add mod">
          <ac:chgData name="Ilse Delbaere" userId="c9ebe14d-0176-4076-a360-816f969d0a58" providerId="ADAL" clId="{77950146-30AB-4CEA-B207-078487A076C6}" dt="2023-08-24T07:47:45.900" v="5286" actId="14100"/>
          <ac:cxnSpMkLst>
            <pc:docMk/>
            <pc:sldMk cId="692303998" sldId="271"/>
            <ac:cxnSpMk id="47" creationId="{7001B799-9B07-1384-BD5B-DE5C2C3CA73B}"/>
          </ac:cxnSpMkLst>
        </pc:cxnChg>
      </pc:sldChg>
      <pc:sldChg chg="modSp add mod">
        <pc:chgData name="Ilse Delbaere" userId="c9ebe14d-0176-4076-a360-816f969d0a58" providerId="ADAL" clId="{77950146-30AB-4CEA-B207-078487A076C6}" dt="2023-08-24T07:56:07.118" v="5633" actId="20577"/>
        <pc:sldMkLst>
          <pc:docMk/>
          <pc:sldMk cId="1864270551" sldId="272"/>
        </pc:sldMkLst>
        <pc:spChg chg="mod">
          <ac:chgData name="Ilse Delbaere" userId="c9ebe14d-0176-4076-a360-816f969d0a58" providerId="ADAL" clId="{77950146-30AB-4CEA-B207-078487A076C6}" dt="2023-08-24T07:53:44.822" v="5520" actId="20577"/>
          <ac:spMkLst>
            <pc:docMk/>
            <pc:sldMk cId="1864270551" sldId="272"/>
            <ac:spMk id="2" creationId="{53B2C3EF-4310-A669-62CB-40C1D5FCF408}"/>
          </ac:spMkLst>
        </pc:spChg>
        <pc:spChg chg="mod">
          <ac:chgData name="Ilse Delbaere" userId="c9ebe14d-0176-4076-a360-816f969d0a58" providerId="ADAL" clId="{77950146-30AB-4CEA-B207-078487A076C6}" dt="2023-08-24T07:56:07.118" v="5633" actId="20577"/>
          <ac:spMkLst>
            <pc:docMk/>
            <pc:sldMk cId="1864270551" sldId="272"/>
            <ac:spMk id="3" creationId="{8763ABB4-6B86-7FE9-EC9C-5AD8A7E40906}"/>
          </ac:spMkLst>
        </pc:spChg>
      </pc:sldChg>
      <pc:sldChg chg="addSp delSp modSp new mod modNotesTx">
        <pc:chgData name="Ilse Delbaere" userId="c9ebe14d-0176-4076-a360-816f969d0a58" providerId="ADAL" clId="{77950146-30AB-4CEA-B207-078487A076C6}" dt="2023-08-24T08:23:34.670" v="6222" actId="6549"/>
        <pc:sldMkLst>
          <pc:docMk/>
          <pc:sldMk cId="50700137" sldId="273"/>
        </pc:sldMkLst>
        <pc:spChg chg="mod">
          <ac:chgData name="Ilse Delbaere" userId="c9ebe14d-0176-4076-a360-816f969d0a58" providerId="ADAL" clId="{77950146-30AB-4CEA-B207-078487A076C6}" dt="2023-08-24T07:56:31.025" v="5652" actId="20577"/>
          <ac:spMkLst>
            <pc:docMk/>
            <pc:sldMk cId="50700137" sldId="273"/>
            <ac:spMk id="2" creationId="{63CE3856-A7C6-45F9-7FC9-B9AF2196CB3F}"/>
          </ac:spMkLst>
        </pc:spChg>
        <pc:spChg chg="mod ord">
          <ac:chgData name="Ilse Delbaere" userId="c9ebe14d-0176-4076-a360-816f969d0a58" providerId="ADAL" clId="{77950146-30AB-4CEA-B207-078487A076C6}" dt="2023-08-24T08:23:00.760" v="6219" actId="5793"/>
          <ac:spMkLst>
            <pc:docMk/>
            <pc:sldMk cId="50700137" sldId="273"/>
            <ac:spMk id="3" creationId="{241B512C-98B8-EFFE-2A41-632CDF479D8B}"/>
          </ac:spMkLst>
        </pc:spChg>
        <pc:picChg chg="add del mod">
          <ac:chgData name="Ilse Delbaere" userId="c9ebe14d-0176-4076-a360-816f969d0a58" providerId="ADAL" clId="{77950146-30AB-4CEA-B207-078487A076C6}" dt="2023-08-24T08:22:02.155" v="6046" actId="478"/>
          <ac:picMkLst>
            <pc:docMk/>
            <pc:sldMk cId="50700137" sldId="273"/>
            <ac:picMk id="5" creationId="{1500FB45-8901-FA75-6FB8-E790AE5488A5}"/>
          </ac:picMkLst>
        </pc:picChg>
      </pc:sldChg>
      <pc:sldChg chg="modSp add mod">
        <pc:chgData name="Ilse Delbaere" userId="c9ebe14d-0176-4076-a360-816f969d0a58" providerId="ADAL" clId="{77950146-30AB-4CEA-B207-078487A076C6}" dt="2023-08-24T07:56:51.340" v="5675" actId="20577"/>
        <pc:sldMkLst>
          <pc:docMk/>
          <pc:sldMk cId="1635307369" sldId="274"/>
        </pc:sldMkLst>
        <pc:spChg chg="mod">
          <ac:chgData name="Ilse Delbaere" userId="c9ebe14d-0176-4076-a360-816f969d0a58" providerId="ADAL" clId="{77950146-30AB-4CEA-B207-078487A076C6}" dt="2023-08-24T07:56:51.340" v="5675" actId="20577"/>
          <ac:spMkLst>
            <pc:docMk/>
            <pc:sldMk cId="1635307369" sldId="274"/>
            <ac:spMk id="2" creationId="{53B2C3EF-4310-A669-62CB-40C1D5FCF408}"/>
          </ac:spMkLst>
        </pc:spChg>
      </pc:sldChg>
      <pc:sldChg chg="add">
        <pc:chgData name="Ilse Delbaere" userId="c9ebe14d-0176-4076-a360-816f969d0a58" providerId="ADAL" clId="{77950146-30AB-4CEA-B207-078487A076C6}" dt="2023-08-24T08:21:58.091" v="6045"/>
        <pc:sldMkLst>
          <pc:docMk/>
          <pc:sldMk cId="2843545997" sldId="275"/>
        </pc:sldMkLst>
      </pc:sldChg>
      <pc:sldChg chg="addSp delSp modSp new mod modNotesTx">
        <pc:chgData name="Ilse Delbaere" userId="c9ebe14d-0176-4076-a360-816f969d0a58" providerId="ADAL" clId="{77950146-30AB-4CEA-B207-078487A076C6}" dt="2023-08-24T08:33:39.866" v="6288" actId="1076"/>
        <pc:sldMkLst>
          <pc:docMk/>
          <pc:sldMk cId="3941789584" sldId="276"/>
        </pc:sldMkLst>
        <pc:spChg chg="mod">
          <ac:chgData name="Ilse Delbaere" userId="c9ebe14d-0176-4076-a360-816f969d0a58" providerId="ADAL" clId="{77950146-30AB-4CEA-B207-078487A076C6}" dt="2023-08-24T08:23:49.198" v="6228" actId="20577"/>
          <ac:spMkLst>
            <pc:docMk/>
            <pc:sldMk cId="3941789584" sldId="276"/>
            <ac:spMk id="2" creationId="{445F7CC7-308F-3597-7D2E-4A205EC9F485}"/>
          </ac:spMkLst>
        </pc:spChg>
        <pc:spChg chg="del">
          <ac:chgData name="Ilse Delbaere" userId="c9ebe14d-0176-4076-a360-816f969d0a58" providerId="ADAL" clId="{77950146-30AB-4CEA-B207-078487A076C6}" dt="2023-08-24T08:30:49.718" v="6268" actId="478"/>
          <ac:spMkLst>
            <pc:docMk/>
            <pc:sldMk cId="3941789584" sldId="276"/>
            <ac:spMk id="3" creationId="{9235D0FD-4C88-1B03-71F5-FB5D6FDC9D2B}"/>
          </ac:spMkLst>
        </pc:spChg>
        <pc:spChg chg="add mod">
          <ac:chgData name="Ilse Delbaere" userId="c9ebe14d-0176-4076-a360-816f969d0a58" providerId="ADAL" clId="{77950146-30AB-4CEA-B207-078487A076C6}" dt="2023-08-24T08:30:11.771" v="6262" actId="164"/>
          <ac:spMkLst>
            <pc:docMk/>
            <pc:sldMk cId="3941789584" sldId="276"/>
            <ac:spMk id="9" creationId="{5CE29DBF-8AFD-036B-4804-D00F59847435}"/>
          </ac:spMkLst>
        </pc:spChg>
        <pc:spChg chg="add mod">
          <ac:chgData name="Ilse Delbaere" userId="c9ebe14d-0176-4076-a360-816f969d0a58" providerId="ADAL" clId="{77950146-30AB-4CEA-B207-078487A076C6}" dt="2023-08-24T08:30:11.771" v="6262" actId="164"/>
          <ac:spMkLst>
            <pc:docMk/>
            <pc:sldMk cId="3941789584" sldId="276"/>
            <ac:spMk id="10" creationId="{29A53CA1-7404-7F61-28D4-0DF3BAF2447F}"/>
          </ac:spMkLst>
        </pc:spChg>
        <pc:spChg chg="add mod">
          <ac:chgData name="Ilse Delbaere" userId="c9ebe14d-0176-4076-a360-816f969d0a58" providerId="ADAL" clId="{77950146-30AB-4CEA-B207-078487A076C6}" dt="2023-08-24T08:30:39.425" v="6266" actId="164"/>
          <ac:spMkLst>
            <pc:docMk/>
            <pc:sldMk cId="3941789584" sldId="276"/>
            <ac:spMk id="12" creationId="{1EF2CDEF-3EBC-3286-1D2C-509315B1337D}"/>
          </ac:spMkLst>
        </pc:spChg>
        <pc:spChg chg="add mod">
          <ac:chgData name="Ilse Delbaere" userId="c9ebe14d-0176-4076-a360-816f969d0a58" providerId="ADAL" clId="{77950146-30AB-4CEA-B207-078487A076C6}" dt="2023-08-24T08:33:39.866" v="6288" actId="1076"/>
          <ac:spMkLst>
            <pc:docMk/>
            <pc:sldMk cId="3941789584" sldId="276"/>
            <ac:spMk id="16" creationId="{AA190368-A8A4-E5C9-9D33-FE7D9716EC7F}"/>
          </ac:spMkLst>
        </pc:spChg>
        <pc:grpChg chg="add mod">
          <ac:chgData name="Ilse Delbaere" userId="c9ebe14d-0176-4076-a360-816f969d0a58" providerId="ADAL" clId="{77950146-30AB-4CEA-B207-078487A076C6}" dt="2023-08-24T08:31:24.694" v="6273" actId="14100"/>
          <ac:grpSpMkLst>
            <pc:docMk/>
            <pc:sldMk cId="3941789584" sldId="276"/>
            <ac:grpSpMk id="11" creationId="{C55CA023-9120-1566-5995-3E513A55FB8D}"/>
          </ac:grpSpMkLst>
        </pc:grpChg>
        <pc:grpChg chg="add mod">
          <ac:chgData name="Ilse Delbaere" userId="c9ebe14d-0176-4076-a360-816f969d0a58" providerId="ADAL" clId="{77950146-30AB-4CEA-B207-078487A076C6}" dt="2023-08-24T08:30:43.536" v="6267" actId="1076"/>
          <ac:grpSpMkLst>
            <pc:docMk/>
            <pc:sldMk cId="3941789584" sldId="276"/>
            <ac:grpSpMk id="13" creationId="{43FFE021-E4DF-B08F-0497-C00AF70B61A8}"/>
          </ac:grpSpMkLst>
        </pc:grpChg>
        <pc:picChg chg="add mod ord modCrop">
          <ac:chgData name="Ilse Delbaere" userId="c9ebe14d-0176-4076-a360-816f969d0a58" providerId="ADAL" clId="{77950146-30AB-4CEA-B207-078487A076C6}" dt="2023-08-24T08:31:02.004" v="6269" actId="1076"/>
          <ac:picMkLst>
            <pc:docMk/>
            <pc:sldMk cId="3941789584" sldId="276"/>
            <ac:picMk id="5" creationId="{65591431-F1F0-1333-D08D-E449A819D117}"/>
          </ac:picMkLst>
        </pc:picChg>
        <pc:picChg chg="add mod modCrop">
          <ac:chgData name="Ilse Delbaere" userId="c9ebe14d-0176-4076-a360-816f969d0a58" providerId="ADAL" clId="{77950146-30AB-4CEA-B207-078487A076C6}" dt="2023-08-24T08:32:15.768" v="6282" actId="14100"/>
          <ac:picMkLst>
            <pc:docMk/>
            <pc:sldMk cId="3941789584" sldId="276"/>
            <ac:picMk id="6" creationId="{26629EAB-6185-3319-1BE5-F7333AF2625F}"/>
          </ac:picMkLst>
        </pc:picChg>
        <pc:picChg chg="add mod modCrop">
          <ac:chgData name="Ilse Delbaere" userId="c9ebe14d-0176-4076-a360-816f969d0a58" providerId="ADAL" clId="{77950146-30AB-4CEA-B207-078487A076C6}" dt="2023-08-24T08:30:39.425" v="6266" actId="164"/>
          <ac:picMkLst>
            <pc:docMk/>
            <pc:sldMk cId="3941789584" sldId="276"/>
            <ac:picMk id="7" creationId="{3C352B3A-BA62-D481-9753-ABE05E939AE6}"/>
          </ac:picMkLst>
        </pc:picChg>
        <pc:picChg chg="add mod modCrop">
          <ac:chgData name="Ilse Delbaere" userId="c9ebe14d-0176-4076-a360-816f969d0a58" providerId="ADAL" clId="{77950146-30AB-4CEA-B207-078487A076C6}" dt="2023-08-24T08:30:11.771" v="6262" actId="164"/>
          <ac:picMkLst>
            <pc:docMk/>
            <pc:sldMk cId="3941789584" sldId="276"/>
            <ac:picMk id="8" creationId="{DE3D4C8E-19B3-FC1C-DF68-16725EF78002}"/>
          </ac:picMkLst>
        </pc:picChg>
        <pc:picChg chg="add mod modCrop">
          <ac:chgData name="Ilse Delbaere" userId="c9ebe14d-0176-4076-a360-816f969d0a58" providerId="ADAL" clId="{77950146-30AB-4CEA-B207-078487A076C6}" dt="2023-08-24T08:32:05.196" v="6279" actId="14100"/>
          <ac:picMkLst>
            <pc:docMk/>
            <pc:sldMk cId="3941789584" sldId="276"/>
            <ac:picMk id="14" creationId="{8420DAD6-2FF8-4059-0611-7800FE156A5E}"/>
          </ac:picMkLst>
        </pc:picChg>
      </pc:sldChg>
      <pc:sldChg chg="addSp delSp modSp new mod">
        <pc:chgData name="Ilse Delbaere" userId="c9ebe14d-0176-4076-a360-816f969d0a58" providerId="ADAL" clId="{77950146-30AB-4CEA-B207-078487A076C6}" dt="2023-08-24T08:47:32.705" v="6313" actId="1076"/>
        <pc:sldMkLst>
          <pc:docMk/>
          <pc:sldMk cId="1497992035" sldId="277"/>
        </pc:sldMkLst>
        <pc:spChg chg="mod">
          <ac:chgData name="Ilse Delbaere" userId="c9ebe14d-0176-4076-a360-816f969d0a58" providerId="ADAL" clId="{77950146-30AB-4CEA-B207-078487A076C6}" dt="2023-08-24T08:43:58.288" v="6299" actId="20577"/>
          <ac:spMkLst>
            <pc:docMk/>
            <pc:sldMk cId="1497992035" sldId="277"/>
            <ac:spMk id="2" creationId="{20CD792F-167A-711A-3C44-FDAA9D2AF27F}"/>
          </ac:spMkLst>
        </pc:spChg>
        <pc:spChg chg="del">
          <ac:chgData name="Ilse Delbaere" userId="c9ebe14d-0176-4076-a360-816f969d0a58" providerId="ADAL" clId="{77950146-30AB-4CEA-B207-078487A076C6}" dt="2023-08-24T08:46:57.650" v="6305" actId="478"/>
          <ac:spMkLst>
            <pc:docMk/>
            <pc:sldMk cId="1497992035" sldId="277"/>
            <ac:spMk id="3" creationId="{1612482D-B3C1-739E-9E86-B7E6F30E6E03}"/>
          </ac:spMkLst>
        </pc:spChg>
        <pc:spChg chg="add mod">
          <ac:chgData name="Ilse Delbaere" userId="c9ebe14d-0176-4076-a360-816f969d0a58" providerId="ADAL" clId="{77950146-30AB-4CEA-B207-078487A076C6}" dt="2023-08-24T08:47:32.705" v="6313" actId="1076"/>
          <ac:spMkLst>
            <pc:docMk/>
            <pc:sldMk cId="1497992035" sldId="277"/>
            <ac:spMk id="8" creationId="{7A5BE616-E5CC-097B-D5F4-7FEE7B432810}"/>
          </ac:spMkLst>
        </pc:spChg>
        <pc:picChg chg="add mod modCrop">
          <ac:chgData name="Ilse Delbaere" userId="c9ebe14d-0176-4076-a360-816f969d0a58" providerId="ADAL" clId="{77950146-30AB-4CEA-B207-078487A076C6}" dt="2023-08-24T08:46:38.842" v="6304" actId="1076"/>
          <ac:picMkLst>
            <pc:docMk/>
            <pc:sldMk cId="1497992035" sldId="277"/>
            <ac:picMk id="5" creationId="{EE6AC75F-4F45-709E-D237-80C90FBF9251}"/>
          </ac:picMkLst>
        </pc:picChg>
        <pc:picChg chg="add mod">
          <ac:chgData name="Ilse Delbaere" userId="c9ebe14d-0176-4076-a360-816f969d0a58" providerId="ADAL" clId="{77950146-30AB-4CEA-B207-078487A076C6}" dt="2023-08-24T08:47:12.085" v="6310" actId="14100"/>
          <ac:picMkLst>
            <pc:docMk/>
            <pc:sldMk cId="1497992035" sldId="277"/>
            <ac:picMk id="7" creationId="{263EB9FA-2910-DA71-F5F9-F7978A54179F}"/>
          </ac:picMkLst>
        </pc:picChg>
      </pc:sldChg>
      <pc:sldChg chg="addSp delSp modSp new mod">
        <pc:chgData name="Ilse Delbaere" userId="c9ebe14d-0176-4076-a360-816f969d0a58" providerId="ADAL" clId="{77950146-30AB-4CEA-B207-078487A076C6}" dt="2023-08-25T16:06:27.504" v="10250" actId="1076"/>
        <pc:sldMkLst>
          <pc:docMk/>
          <pc:sldMk cId="4061534978" sldId="278"/>
        </pc:sldMkLst>
        <pc:spChg chg="mod">
          <ac:chgData name="Ilse Delbaere" userId="c9ebe14d-0176-4076-a360-816f969d0a58" providerId="ADAL" clId="{77950146-30AB-4CEA-B207-078487A076C6}" dt="2023-08-24T08:49:42.835" v="6337" actId="20577"/>
          <ac:spMkLst>
            <pc:docMk/>
            <pc:sldMk cId="4061534978" sldId="278"/>
            <ac:spMk id="2" creationId="{A759F647-27BE-ECD7-349F-3AF7A468820D}"/>
          </ac:spMkLst>
        </pc:spChg>
        <pc:spChg chg="add mod">
          <ac:chgData name="Ilse Delbaere" userId="c9ebe14d-0176-4076-a360-816f969d0a58" providerId="ADAL" clId="{77950146-30AB-4CEA-B207-078487A076C6}" dt="2023-08-25T16:06:27.504" v="10250" actId="1076"/>
          <ac:spMkLst>
            <pc:docMk/>
            <pc:sldMk cId="4061534978" sldId="278"/>
            <ac:spMk id="3" creationId="{38678EAD-44E5-AD83-75EC-763A2E105C9D}"/>
          </ac:spMkLst>
        </pc:spChg>
        <pc:spChg chg="del">
          <ac:chgData name="Ilse Delbaere" userId="c9ebe14d-0176-4076-a360-816f969d0a58" providerId="ADAL" clId="{77950146-30AB-4CEA-B207-078487A076C6}" dt="2023-08-24T08:57:04.620" v="6349" actId="478"/>
          <ac:spMkLst>
            <pc:docMk/>
            <pc:sldMk cId="4061534978" sldId="278"/>
            <ac:spMk id="3" creationId="{D249F8AD-2C33-A5EE-D155-0226307C3421}"/>
          </ac:spMkLst>
        </pc:spChg>
        <pc:picChg chg="add mod modCrop">
          <ac:chgData name="Ilse Delbaere" userId="c9ebe14d-0176-4076-a360-816f969d0a58" providerId="ADAL" clId="{77950146-30AB-4CEA-B207-078487A076C6}" dt="2023-08-24T08:57:01.049" v="6348" actId="1076"/>
          <ac:picMkLst>
            <pc:docMk/>
            <pc:sldMk cId="4061534978" sldId="278"/>
            <ac:picMk id="5" creationId="{D252D6C6-EC2C-329D-3CA3-FD9CF5E13805}"/>
          </ac:picMkLst>
        </pc:picChg>
        <pc:picChg chg="add del mod">
          <ac:chgData name="Ilse Delbaere" userId="c9ebe14d-0176-4076-a360-816f969d0a58" providerId="ADAL" clId="{77950146-30AB-4CEA-B207-078487A076C6}" dt="2023-08-24T08:56:50.924" v="6346" actId="478"/>
          <ac:picMkLst>
            <pc:docMk/>
            <pc:sldMk cId="4061534978" sldId="278"/>
            <ac:picMk id="7" creationId="{46ACBCD8-E1BE-08E8-E880-0A7BA8DD1F0A}"/>
          </ac:picMkLst>
        </pc:picChg>
      </pc:sldChg>
      <pc:sldChg chg="addSp delSp modSp new mod">
        <pc:chgData name="Ilse Delbaere" userId="c9ebe14d-0176-4076-a360-816f969d0a58" providerId="ADAL" clId="{77950146-30AB-4CEA-B207-078487A076C6}" dt="2023-08-24T09:04:32.565" v="6388" actId="1076"/>
        <pc:sldMkLst>
          <pc:docMk/>
          <pc:sldMk cId="961694113" sldId="279"/>
        </pc:sldMkLst>
        <pc:spChg chg="mod">
          <ac:chgData name="Ilse Delbaere" userId="c9ebe14d-0176-4076-a360-816f969d0a58" providerId="ADAL" clId="{77950146-30AB-4CEA-B207-078487A076C6}" dt="2023-08-24T08:57:16.043" v="6355" actId="20577"/>
          <ac:spMkLst>
            <pc:docMk/>
            <pc:sldMk cId="961694113" sldId="279"/>
            <ac:spMk id="2" creationId="{27D5F71C-9B5E-01C1-F0EF-3BD4F92F3271}"/>
          </ac:spMkLst>
        </pc:spChg>
        <pc:spChg chg="del">
          <ac:chgData name="Ilse Delbaere" userId="c9ebe14d-0176-4076-a360-816f969d0a58" providerId="ADAL" clId="{77950146-30AB-4CEA-B207-078487A076C6}" dt="2023-08-24T08:57:26.255" v="6356" actId="3680"/>
          <ac:spMkLst>
            <pc:docMk/>
            <pc:sldMk cId="961694113" sldId="279"/>
            <ac:spMk id="3" creationId="{FE5657D2-A727-4682-4641-572F898008FD}"/>
          </ac:spMkLst>
        </pc:spChg>
        <pc:spChg chg="add del mod">
          <ac:chgData name="Ilse Delbaere" userId="c9ebe14d-0176-4076-a360-816f969d0a58" providerId="ADAL" clId="{77950146-30AB-4CEA-B207-078487A076C6}" dt="2023-08-24T08:57:34.546" v="6358"/>
          <ac:spMkLst>
            <pc:docMk/>
            <pc:sldMk cId="961694113" sldId="279"/>
            <ac:spMk id="6" creationId="{EC563351-8014-1EEE-B098-EF96C3BEF651}"/>
          </ac:spMkLst>
        </pc:spChg>
        <pc:graphicFrameChg chg="add del mod ord modGraphic">
          <ac:chgData name="Ilse Delbaere" userId="c9ebe14d-0176-4076-a360-816f969d0a58" providerId="ADAL" clId="{77950146-30AB-4CEA-B207-078487A076C6}" dt="2023-08-24T08:57:28.113" v="6357" actId="478"/>
          <ac:graphicFrameMkLst>
            <pc:docMk/>
            <pc:sldMk cId="961694113" sldId="279"/>
            <ac:graphicFrameMk id="4" creationId="{AFCF18DC-7BA7-440B-B0CF-6B155530A46C}"/>
          </ac:graphicFrameMkLst>
        </pc:graphicFrameChg>
        <pc:graphicFrameChg chg="add mod modGraphic">
          <ac:chgData name="Ilse Delbaere" userId="c9ebe14d-0176-4076-a360-816f969d0a58" providerId="ADAL" clId="{77950146-30AB-4CEA-B207-078487A076C6}" dt="2023-08-24T09:02:49.802" v="6385" actId="242"/>
          <ac:graphicFrameMkLst>
            <pc:docMk/>
            <pc:sldMk cId="961694113" sldId="279"/>
            <ac:graphicFrameMk id="7" creationId="{A3650B41-5585-360C-220A-468C61F58349}"/>
          </ac:graphicFrameMkLst>
        </pc:graphicFrameChg>
        <pc:picChg chg="add del mod">
          <ac:chgData name="Ilse Delbaere" userId="c9ebe14d-0176-4076-a360-816f969d0a58" providerId="ADAL" clId="{77950146-30AB-4CEA-B207-078487A076C6}" dt="2023-08-24T08:59:39.434" v="6372" actId="478"/>
          <ac:picMkLst>
            <pc:docMk/>
            <pc:sldMk cId="961694113" sldId="279"/>
            <ac:picMk id="9" creationId="{5CF789A7-CAFB-ECFD-860F-EF0BABD93226}"/>
          </ac:picMkLst>
        </pc:picChg>
        <pc:picChg chg="add del mod">
          <ac:chgData name="Ilse Delbaere" userId="c9ebe14d-0176-4076-a360-816f969d0a58" providerId="ADAL" clId="{77950146-30AB-4CEA-B207-078487A076C6}" dt="2023-08-24T09:00:33.695" v="6375" actId="478"/>
          <ac:picMkLst>
            <pc:docMk/>
            <pc:sldMk cId="961694113" sldId="279"/>
            <ac:picMk id="11" creationId="{60DB16FD-168C-ABA7-2EF4-465E23FDCB82}"/>
          </ac:picMkLst>
        </pc:picChg>
        <pc:picChg chg="add del">
          <ac:chgData name="Ilse Delbaere" userId="c9ebe14d-0176-4076-a360-816f969d0a58" providerId="ADAL" clId="{77950146-30AB-4CEA-B207-078487A076C6}" dt="2023-08-24T09:02:17.531" v="6377" actId="478"/>
          <ac:picMkLst>
            <pc:docMk/>
            <pc:sldMk cId="961694113" sldId="279"/>
            <ac:picMk id="13" creationId="{26FB32A2-9734-CD14-70FE-4B968DA8C780}"/>
          </ac:picMkLst>
        </pc:picChg>
        <pc:picChg chg="add mod">
          <ac:chgData name="Ilse Delbaere" userId="c9ebe14d-0176-4076-a360-816f969d0a58" providerId="ADAL" clId="{77950146-30AB-4CEA-B207-078487A076C6}" dt="2023-08-24T09:02:44.649" v="6384" actId="1076"/>
          <ac:picMkLst>
            <pc:docMk/>
            <pc:sldMk cId="961694113" sldId="279"/>
            <ac:picMk id="15" creationId="{385B6965-0DDE-9E1B-B4C2-D7CEB57EC0EA}"/>
          </ac:picMkLst>
        </pc:picChg>
        <pc:picChg chg="add mod">
          <ac:chgData name="Ilse Delbaere" userId="c9ebe14d-0176-4076-a360-816f969d0a58" providerId="ADAL" clId="{77950146-30AB-4CEA-B207-078487A076C6}" dt="2023-08-24T09:04:32.565" v="6388" actId="1076"/>
          <ac:picMkLst>
            <pc:docMk/>
            <pc:sldMk cId="961694113" sldId="279"/>
            <ac:picMk id="17" creationId="{4245B2AF-039D-02A4-796A-57333CCC28F9}"/>
          </ac:picMkLst>
        </pc:picChg>
      </pc:sldChg>
      <pc:sldChg chg="addSp modSp new mod">
        <pc:chgData name="Ilse Delbaere" userId="c9ebe14d-0176-4076-a360-816f969d0a58" providerId="ADAL" clId="{77950146-30AB-4CEA-B207-078487A076C6}" dt="2023-08-24T09:08:01.571" v="6551" actId="1076"/>
        <pc:sldMkLst>
          <pc:docMk/>
          <pc:sldMk cId="1795383244" sldId="280"/>
        </pc:sldMkLst>
        <pc:spChg chg="mod">
          <ac:chgData name="Ilse Delbaere" userId="c9ebe14d-0176-4076-a360-816f969d0a58" providerId="ADAL" clId="{77950146-30AB-4CEA-B207-078487A076C6}" dt="2023-08-24T09:05:50.207" v="6398" actId="20577"/>
          <ac:spMkLst>
            <pc:docMk/>
            <pc:sldMk cId="1795383244" sldId="280"/>
            <ac:spMk id="2" creationId="{FC78589F-EE18-F20F-45D3-FFDD4AC7E6A0}"/>
          </ac:spMkLst>
        </pc:spChg>
        <pc:spChg chg="mod">
          <ac:chgData name="Ilse Delbaere" userId="c9ebe14d-0176-4076-a360-816f969d0a58" providerId="ADAL" clId="{77950146-30AB-4CEA-B207-078487A076C6}" dt="2023-08-24T09:07:07.038" v="6544" actId="20577"/>
          <ac:spMkLst>
            <pc:docMk/>
            <pc:sldMk cId="1795383244" sldId="280"/>
            <ac:spMk id="3" creationId="{88A5CE17-D4C7-CC2E-1821-24FEFDEF9DE8}"/>
          </ac:spMkLst>
        </pc:spChg>
        <pc:graphicFrameChg chg="add mod modGraphic">
          <ac:chgData name="Ilse Delbaere" userId="c9ebe14d-0176-4076-a360-816f969d0a58" providerId="ADAL" clId="{77950146-30AB-4CEA-B207-078487A076C6}" dt="2023-08-24T09:08:01.571" v="6551" actId="1076"/>
          <ac:graphicFrameMkLst>
            <pc:docMk/>
            <pc:sldMk cId="1795383244" sldId="280"/>
            <ac:graphicFrameMk id="4" creationId="{61C4C92E-3081-8E34-F202-22AA7DA640C8}"/>
          </ac:graphicFrameMkLst>
        </pc:graphicFrameChg>
      </pc:sldChg>
      <pc:sldChg chg="addSp delSp modSp new mod modNotesTx">
        <pc:chgData name="Ilse Delbaere" userId="c9ebe14d-0176-4076-a360-816f969d0a58" providerId="ADAL" clId="{77950146-30AB-4CEA-B207-078487A076C6}" dt="2023-08-24T09:40:56.849" v="7588" actId="6549"/>
        <pc:sldMkLst>
          <pc:docMk/>
          <pc:sldMk cId="2473379375" sldId="281"/>
        </pc:sldMkLst>
        <pc:spChg chg="mod">
          <ac:chgData name="Ilse Delbaere" userId="c9ebe14d-0176-4076-a360-816f969d0a58" providerId="ADAL" clId="{77950146-30AB-4CEA-B207-078487A076C6}" dt="2023-08-24T09:08:23.576" v="6566" actId="20577"/>
          <ac:spMkLst>
            <pc:docMk/>
            <pc:sldMk cId="2473379375" sldId="281"/>
            <ac:spMk id="2" creationId="{F1E7A70A-8DB7-AFA0-AA91-468D24890F8D}"/>
          </ac:spMkLst>
        </pc:spChg>
        <pc:spChg chg="del mod">
          <ac:chgData name="Ilse Delbaere" userId="c9ebe14d-0176-4076-a360-816f969d0a58" providerId="ADAL" clId="{77950146-30AB-4CEA-B207-078487A076C6}" dt="2023-08-24T09:39:53.547" v="7576" actId="478"/>
          <ac:spMkLst>
            <pc:docMk/>
            <pc:sldMk cId="2473379375" sldId="281"/>
            <ac:spMk id="3" creationId="{E3B70AEB-B9A5-A86C-6FFF-5B6B57058D2E}"/>
          </ac:spMkLst>
        </pc:spChg>
        <pc:spChg chg="add del mod">
          <ac:chgData name="Ilse Delbaere" userId="c9ebe14d-0176-4076-a360-816f969d0a58" providerId="ADAL" clId="{77950146-30AB-4CEA-B207-078487A076C6}" dt="2023-08-24T09:39:55.542" v="7577" actId="478"/>
          <ac:spMkLst>
            <pc:docMk/>
            <pc:sldMk cId="2473379375" sldId="281"/>
            <ac:spMk id="7" creationId="{98923C56-30DA-5000-8436-ACAB23E86FCA}"/>
          </ac:spMkLst>
        </pc:spChg>
        <pc:spChg chg="add mod">
          <ac:chgData name="Ilse Delbaere" userId="c9ebe14d-0176-4076-a360-816f969d0a58" providerId="ADAL" clId="{77950146-30AB-4CEA-B207-078487A076C6}" dt="2023-08-24T09:40:04.142" v="7578"/>
          <ac:spMkLst>
            <pc:docMk/>
            <pc:sldMk cId="2473379375" sldId="281"/>
            <ac:spMk id="8" creationId="{17680C0D-6A80-0B69-4077-E47F401C5DD3}"/>
          </ac:spMkLst>
        </pc:spChg>
        <pc:spChg chg="add mod">
          <ac:chgData name="Ilse Delbaere" userId="c9ebe14d-0176-4076-a360-816f969d0a58" providerId="ADAL" clId="{77950146-30AB-4CEA-B207-078487A076C6}" dt="2023-08-24T09:40:12.307" v="7580" actId="27636"/>
          <ac:spMkLst>
            <pc:docMk/>
            <pc:sldMk cId="2473379375" sldId="281"/>
            <ac:spMk id="9" creationId="{42C0AA7C-1F74-B16E-70E9-85D57CEEB282}"/>
          </ac:spMkLst>
        </pc:spChg>
        <pc:picChg chg="add del mod">
          <ac:chgData name="Ilse Delbaere" userId="c9ebe14d-0176-4076-a360-816f969d0a58" providerId="ADAL" clId="{77950146-30AB-4CEA-B207-078487A076C6}" dt="2023-08-24T09:40:51.119" v="7587" actId="478"/>
          <ac:picMkLst>
            <pc:docMk/>
            <pc:sldMk cId="2473379375" sldId="281"/>
            <ac:picMk id="5" creationId="{4D46718C-462F-3324-45A5-C2FAEEF851F9}"/>
          </ac:picMkLst>
        </pc:picChg>
      </pc:sldChg>
      <pc:sldChg chg="delSp modSp add mod">
        <pc:chgData name="Ilse Delbaere" userId="c9ebe14d-0176-4076-a360-816f969d0a58" providerId="ADAL" clId="{77950146-30AB-4CEA-B207-078487A076C6}" dt="2023-08-24T09:40:47.438" v="7586" actId="1076"/>
        <pc:sldMkLst>
          <pc:docMk/>
          <pc:sldMk cId="872738018" sldId="282"/>
        </pc:sldMkLst>
        <pc:spChg chg="del">
          <ac:chgData name="Ilse Delbaere" userId="c9ebe14d-0176-4076-a360-816f969d0a58" providerId="ADAL" clId="{77950146-30AB-4CEA-B207-078487A076C6}" dt="2023-08-24T09:40:38.529" v="7584" actId="478"/>
          <ac:spMkLst>
            <pc:docMk/>
            <pc:sldMk cId="872738018" sldId="282"/>
            <ac:spMk id="8" creationId="{17680C0D-6A80-0B69-4077-E47F401C5DD3}"/>
          </ac:spMkLst>
        </pc:spChg>
        <pc:spChg chg="del">
          <ac:chgData name="Ilse Delbaere" userId="c9ebe14d-0176-4076-a360-816f969d0a58" providerId="ADAL" clId="{77950146-30AB-4CEA-B207-078487A076C6}" dt="2023-08-24T09:40:40.055" v="7585" actId="478"/>
          <ac:spMkLst>
            <pc:docMk/>
            <pc:sldMk cId="872738018" sldId="282"/>
            <ac:spMk id="9" creationId="{42C0AA7C-1F74-B16E-70E9-85D57CEEB282}"/>
          </ac:spMkLst>
        </pc:spChg>
        <pc:picChg chg="mod">
          <ac:chgData name="Ilse Delbaere" userId="c9ebe14d-0176-4076-a360-816f969d0a58" providerId="ADAL" clId="{77950146-30AB-4CEA-B207-078487A076C6}" dt="2023-08-24T09:40:47.438" v="7586" actId="1076"/>
          <ac:picMkLst>
            <pc:docMk/>
            <pc:sldMk cId="872738018" sldId="282"/>
            <ac:picMk id="5" creationId="{4D46718C-462F-3324-45A5-C2FAEEF851F9}"/>
          </ac:picMkLst>
        </pc:picChg>
      </pc:sldChg>
      <pc:sldChg chg="addSp delSp modSp add del mod modClrScheme chgLayout">
        <pc:chgData name="Ilse Delbaere" userId="c9ebe14d-0176-4076-a360-816f969d0a58" providerId="ADAL" clId="{77950146-30AB-4CEA-B207-078487A076C6}" dt="2023-08-24T09:40:19.309" v="7582" actId="47"/>
        <pc:sldMkLst>
          <pc:docMk/>
          <pc:sldMk cId="3896164918" sldId="282"/>
        </pc:sldMkLst>
        <pc:spChg chg="del mod ord">
          <ac:chgData name="Ilse Delbaere" userId="c9ebe14d-0176-4076-a360-816f969d0a58" providerId="ADAL" clId="{77950146-30AB-4CEA-B207-078487A076C6}" dt="2023-08-24T09:37:00.496" v="7542" actId="478"/>
          <ac:spMkLst>
            <pc:docMk/>
            <pc:sldMk cId="3896164918" sldId="282"/>
            <ac:spMk id="2" creationId="{F1E7A70A-8DB7-AFA0-AA91-468D24890F8D}"/>
          </ac:spMkLst>
        </pc:spChg>
        <pc:spChg chg="del">
          <ac:chgData name="Ilse Delbaere" userId="c9ebe14d-0176-4076-a360-816f969d0a58" providerId="ADAL" clId="{77950146-30AB-4CEA-B207-078487A076C6}" dt="2023-08-24T09:36:39.487" v="7540" actId="478"/>
          <ac:spMkLst>
            <pc:docMk/>
            <pc:sldMk cId="3896164918" sldId="282"/>
            <ac:spMk id="3" creationId="{E3B70AEB-B9A5-A86C-6FFF-5B6B57058D2E}"/>
          </ac:spMkLst>
        </pc:spChg>
        <pc:spChg chg="add del mod ord">
          <ac:chgData name="Ilse Delbaere" userId="c9ebe14d-0176-4076-a360-816f969d0a58" providerId="ADAL" clId="{77950146-30AB-4CEA-B207-078487A076C6}" dt="2023-08-24T09:36:45.521" v="7541" actId="700"/>
          <ac:spMkLst>
            <pc:docMk/>
            <pc:sldMk cId="3896164918" sldId="282"/>
            <ac:spMk id="6" creationId="{D850E768-7DB8-08B3-3BFC-3D116D1D33B2}"/>
          </ac:spMkLst>
        </pc:spChg>
        <pc:spChg chg="add del mod ord">
          <ac:chgData name="Ilse Delbaere" userId="c9ebe14d-0176-4076-a360-816f969d0a58" providerId="ADAL" clId="{77950146-30AB-4CEA-B207-078487A076C6}" dt="2023-08-24T09:37:50.663" v="7553" actId="478"/>
          <ac:spMkLst>
            <pc:docMk/>
            <pc:sldMk cId="3896164918" sldId="282"/>
            <ac:spMk id="7" creationId="{E5A7A747-66C4-94E6-C762-B01ED18475CF}"/>
          </ac:spMkLst>
        </pc:spChg>
        <pc:spChg chg="add mod ord">
          <ac:chgData name="Ilse Delbaere" userId="c9ebe14d-0176-4076-a360-816f969d0a58" providerId="ADAL" clId="{77950146-30AB-4CEA-B207-078487A076C6}" dt="2023-08-24T09:38:22.431" v="7563" actId="27636"/>
          <ac:spMkLst>
            <pc:docMk/>
            <pc:sldMk cId="3896164918" sldId="282"/>
            <ac:spMk id="8" creationId="{9E07AE72-9BDD-D47D-B36E-88FB510A9FB6}"/>
          </ac:spMkLst>
        </pc:spChg>
        <pc:spChg chg="add del mod ord">
          <ac:chgData name="Ilse Delbaere" userId="c9ebe14d-0176-4076-a360-816f969d0a58" providerId="ADAL" clId="{77950146-30AB-4CEA-B207-078487A076C6}" dt="2023-08-24T09:38:32.440" v="7564" actId="478"/>
          <ac:spMkLst>
            <pc:docMk/>
            <pc:sldMk cId="3896164918" sldId="282"/>
            <ac:spMk id="9" creationId="{8BB2DDD5-8344-09FA-F103-509DF9F70513}"/>
          </ac:spMkLst>
        </pc:spChg>
        <pc:spChg chg="add mod ord">
          <ac:chgData name="Ilse Delbaere" userId="c9ebe14d-0176-4076-a360-816f969d0a58" providerId="ADAL" clId="{77950146-30AB-4CEA-B207-078487A076C6}" dt="2023-08-24T09:39:39.693" v="7574" actId="14100"/>
          <ac:spMkLst>
            <pc:docMk/>
            <pc:sldMk cId="3896164918" sldId="282"/>
            <ac:spMk id="10" creationId="{7F2F6387-2ABD-CCAE-FF9B-480C0D935D2A}"/>
          </ac:spMkLst>
        </pc:spChg>
        <pc:spChg chg="add del mod">
          <ac:chgData name="Ilse Delbaere" userId="c9ebe14d-0176-4076-a360-816f969d0a58" providerId="ADAL" clId="{77950146-30AB-4CEA-B207-078487A076C6}" dt="2023-08-24T09:37:04.475" v="7543" actId="478"/>
          <ac:spMkLst>
            <pc:docMk/>
            <pc:sldMk cId="3896164918" sldId="282"/>
            <ac:spMk id="12" creationId="{EB0ED47F-DCE9-D5B2-9B81-7D808DE33CFA}"/>
          </ac:spMkLst>
        </pc:spChg>
        <pc:spChg chg="add del mod">
          <ac:chgData name="Ilse Delbaere" userId="c9ebe14d-0176-4076-a360-816f969d0a58" providerId="ADAL" clId="{77950146-30AB-4CEA-B207-078487A076C6}" dt="2023-08-24T09:37:11.844" v="7545"/>
          <ac:spMkLst>
            <pc:docMk/>
            <pc:sldMk cId="3896164918" sldId="282"/>
            <ac:spMk id="13" creationId="{9F7F1B35-02A7-9280-B47C-A3A6B14B1405}"/>
          </ac:spMkLst>
        </pc:spChg>
        <pc:picChg chg="mod">
          <ac:chgData name="Ilse Delbaere" userId="c9ebe14d-0176-4076-a360-816f969d0a58" providerId="ADAL" clId="{77950146-30AB-4CEA-B207-078487A076C6}" dt="2023-08-24T09:39:08.423" v="7570" actId="1076"/>
          <ac:picMkLst>
            <pc:docMk/>
            <pc:sldMk cId="3896164918" sldId="282"/>
            <ac:picMk id="5" creationId="{4D46718C-462F-3324-45A5-C2FAEEF851F9}"/>
          </ac:picMkLst>
        </pc:picChg>
        <pc:picChg chg="add mod">
          <ac:chgData name="Ilse Delbaere" userId="c9ebe14d-0176-4076-a360-816f969d0a58" providerId="ADAL" clId="{77950146-30AB-4CEA-B207-078487A076C6}" dt="2023-08-24T09:37:26.496" v="7547" actId="1076"/>
          <ac:picMkLst>
            <pc:docMk/>
            <pc:sldMk cId="3896164918" sldId="282"/>
            <ac:picMk id="14" creationId="{24178D49-3922-D137-1BB2-3F446AB087E7}"/>
          </ac:picMkLst>
        </pc:picChg>
      </pc:sldChg>
      <pc:sldChg chg="addSp delSp modSp new mod modNotesTx">
        <pc:chgData name="Ilse Delbaere" userId="c9ebe14d-0176-4076-a360-816f969d0a58" providerId="ADAL" clId="{77950146-30AB-4CEA-B207-078487A076C6}" dt="2023-08-24T11:26:56.667" v="9139" actId="1076"/>
        <pc:sldMkLst>
          <pc:docMk/>
          <pc:sldMk cId="1929916232" sldId="283"/>
        </pc:sldMkLst>
        <pc:spChg chg="mod">
          <ac:chgData name="Ilse Delbaere" userId="c9ebe14d-0176-4076-a360-816f969d0a58" providerId="ADAL" clId="{77950146-30AB-4CEA-B207-078487A076C6}" dt="2023-08-24T10:28:42.922" v="8910" actId="20577"/>
          <ac:spMkLst>
            <pc:docMk/>
            <pc:sldMk cId="1929916232" sldId="283"/>
            <ac:spMk id="2" creationId="{ADCF4ED3-CC70-D1F9-6D03-85FE8F30DE7D}"/>
          </ac:spMkLst>
        </pc:spChg>
        <pc:spChg chg="del">
          <ac:chgData name="Ilse Delbaere" userId="c9ebe14d-0176-4076-a360-816f969d0a58" providerId="ADAL" clId="{77950146-30AB-4CEA-B207-078487A076C6}" dt="2023-08-24T10:28:31.644" v="8885" actId="478"/>
          <ac:spMkLst>
            <pc:docMk/>
            <pc:sldMk cId="1929916232" sldId="283"/>
            <ac:spMk id="3" creationId="{D332CDE5-4BBB-B8CF-81E8-B813AF33C2B8}"/>
          </ac:spMkLst>
        </pc:spChg>
        <pc:spChg chg="add mod">
          <ac:chgData name="Ilse Delbaere" userId="c9ebe14d-0176-4076-a360-816f969d0a58" providerId="ADAL" clId="{77950146-30AB-4CEA-B207-078487A076C6}" dt="2023-08-24T10:37:03.925" v="9101" actId="1076"/>
          <ac:spMkLst>
            <pc:docMk/>
            <pc:sldMk cId="1929916232" sldId="283"/>
            <ac:spMk id="6" creationId="{E25393F9-86C2-0647-E824-4FB8954D9587}"/>
          </ac:spMkLst>
        </pc:spChg>
        <pc:spChg chg="add mod">
          <ac:chgData name="Ilse Delbaere" userId="c9ebe14d-0176-4076-a360-816f969d0a58" providerId="ADAL" clId="{77950146-30AB-4CEA-B207-078487A076C6}" dt="2023-08-24T10:32:34.217" v="9085" actId="1582"/>
          <ac:spMkLst>
            <pc:docMk/>
            <pc:sldMk cId="1929916232" sldId="283"/>
            <ac:spMk id="7" creationId="{58CB0D7A-4506-92C0-D0D7-3409445EAAB4}"/>
          </ac:spMkLst>
        </pc:spChg>
        <pc:picChg chg="add mod">
          <ac:chgData name="Ilse Delbaere" userId="c9ebe14d-0176-4076-a360-816f969d0a58" providerId="ADAL" clId="{77950146-30AB-4CEA-B207-078487A076C6}" dt="2023-08-24T10:32:52.476" v="9089" actId="1076"/>
          <ac:picMkLst>
            <pc:docMk/>
            <pc:sldMk cId="1929916232" sldId="283"/>
            <ac:picMk id="5" creationId="{B53758F6-9FB0-C817-FC50-F6B1AB05495A}"/>
          </ac:picMkLst>
        </pc:picChg>
        <pc:picChg chg="add del mod">
          <ac:chgData name="Ilse Delbaere" userId="c9ebe14d-0176-4076-a360-816f969d0a58" providerId="ADAL" clId="{77950146-30AB-4CEA-B207-078487A076C6}" dt="2023-08-24T10:33:35.322" v="9092" actId="478"/>
          <ac:picMkLst>
            <pc:docMk/>
            <pc:sldMk cId="1929916232" sldId="283"/>
            <ac:picMk id="9" creationId="{1CF64AA4-EEC6-7E34-E783-98AE1884B197}"/>
          </ac:picMkLst>
        </pc:picChg>
        <pc:picChg chg="add mod">
          <ac:chgData name="Ilse Delbaere" userId="c9ebe14d-0176-4076-a360-816f969d0a58" providerId="ADAL" clId="{77950146-30AB-4CEA-B207-078487A076C6}" dt="2023-08-24T10:37:08.018" v="9102" actId="1076"/>
          <ac:picMkLst>
            <pc:docMk/>
            <pc:sldMk cId="1929916232" sldId="283"/>
            <ac:picMk id="11" creationId="{2A479D81-9F04-1FAF-B366-9799B7E8E54C}"/>
          </ac:picMkLst>
        </pc:picChg>
        <pc:picChg chg="add mod">
          <ac:chgData name="Ilse Delbaere" userId="c9ebe14d-0176-4076-a360-816f969d0a58" providerId="ADAL" clId="{77950146-30AB-4CEA-B207-078487A076C6}" dt="2023-08-24T10:37:12.847" v="9105" actId="1076"/>
          <ac:picMkLst>
            <pc:docMk/>
            <pc:sldMk cId="1929916232" sldId="283"/>
            <ac:picMk id="13" creationId="{42777FCA-2412-E427-67CF-00687D28F341}"/>
          </ac:picMkLst>
        </pc:picChg>
        <pc:picChg chg="add mod ord">
          <ac:chgData name="Ilse Delbaere" userId="c9ebe14d-0176-4076-a360-816f969d0a58" providerId="ADAL" clId="{77950146-30AB-4CEA-B207-078487A076C6}" dt="2023-08-24T11:20:01.786" v="9125" actId="167"/>
          <ac:picMkLst>
            <pc:docMk/>
            <pc:sldMk cId="1929916232" sldId="283"/>
            <ac:picMk id="15" creationId="{28C6CEAF-9F1E-1EFD-DD09-C2A1CD81FF64}"/>
          </ac:picMkLst>
        </pc:picChg>
        <pc:picChg chg="add del mod ord">
          <ac:chgData name="Ilse Delbaere" userId="c9ebe14d-0176-4076-a360-816f969d0a58" providerId="ADAL" clId="{77950146-30AB-4CEA-B207-078487A076C6}" dt="2023-08-24T11:19:31.479" v="9118" actId="478"/>
          <ac:picMkLst>
            <pc:docMk/>
            <pc:sldMk cId="1929916232" sldId="283"/>
            <ac:picMk id="17" creationId="{01394E98-9A37-ACA1-44F1-A714730C00EA}"/>
          </ac:picMkLst>
        </pc:picChg>
        <pc:picChg chg="add mod">
          <ac:chgData name="Ilse Delbaere" userId="c9ebe14d-0176-4076-a360-816f969d0a58" providerId="ADAL" clId="{77950146-30AB-4CEA-B207-078487A076C6}" dt="2023-08-24T11:20:15.826" v="9128" actId="1076"/>
          <ac:picMkLst>
            <pc:docMk/>
            <pc:sldMk cId="1929916232" sldId="283"/>
            <ac:picMk id="19" creationId="{3E5A9150-5A69-17A9-C19B-F5AB8AE8A145}"/>
          </ac:picMkLst>
        </pc:picChg>
        <pc:picChg chg="add mod ord">
          <ac:chgData name="Ilse Delbaere" userId="c9ebe14d-0176-4076-a360-816f969d0a58" providerId="ADAL" clId="{77950146-30AB-4CEA-B207-078487A076C6}" dt="2023-08-24T11:20:07.519" v="9127" actId="167"/>
          <ac:picMkLst>
            <pc:docMk/>
            <pc:sldMk cId="1929916232" sldId="283"/>
            <ac:picMk id="21" creationId="{49BB68A4-306A-6FEB-A8B8-4B0CA821625A}"/>
          </ac:picMkLst>
        </pc:picChg>
        <pc:picChg chg="add mod">
          <ac:chgData name="Ilse Delbaere" userId="c9ebe14d-0176-4076-a360-816f969d0a58" providerId="ADAL" clId="{77950146-30AB-4CEA-B207-078487A076C6}" dt="2023-08-24T11:22:15.946" v="9134" actId="1076"/>
          <ac:picMkLst>
            <pc:docMk/>
            <pc:sldMk cId="1929916232" sldId="283"/>
            <ac:picMk id="23" creationId="{07AA9537-D413-4A67-1B5E-23F11362DDB8}"/>
          </ac:picMkLst>
        </pc:picChg>
        <pc:picChg chg="add mod">
          <ac:chgData name="Ilse Delbaere" userId="c9ebe14d-0176-4076-a360-816f969d0a58" providerId="ADAL" clId="{77950146-30AB-4CEA-B207-078487A076C6}" dt="2023-08-24T11:26:56.667" v="9139" actId="1076"/>
          <ac:picMkLst>
            <pc:docMk/>
            <pc:sldMk cId="1929916232" sldId="283"/>
            <ac:picMk id="25" creationId="{D20308A6-EBD6-F2E7-04B7-24D60E816757}"/>
          </ac:picMkLst>
        </pc:picChg>
      </pc:sldChg>
      <pc:sldChg chg="add del">
        <pc:chgData name="Ilse Delbaere" userId="c9ebe14d-0176-4076-a360-816f969d0a58" providerId="ADAL" clId="{77950146-30AB-4CEA-B207-078487A076C6}" dt="2023-08-24T09:40:16.982" v="7581" actId="47"/>
        <pc:sldMkLst>
          <pc:docMk/>
          <pc:sldMk cId="3651165009" sldId="283"/>
        </pc:sldMkLst>
      </pc:sldChg>
      <pc:sldChg chg="modSp add mod">
        <pc:chgData name="Ilse Delbaere" userId="c9ebe14d-0176-4076-a360-816f969d0a58" providerId="ADAL" clId="{77950146-30AB-4CEA-B207-078487A076C6}" dt="2023-08-24T10:25:30.544" v="8884" actId="20577"/>
        <pc:sldMkLst>
          <pc:docMk/>
          <pc:sldMk cId="3388815509" sldId="284"/>
        </pc:sldMkLst>
        <pc:spChg chg="mod">
          <ac:chgData name="Ilse Delbaere" userId="c9ebe14d-0176-4076-a360-816f969d0a58" providerId="ADAL" clId="{77950146-30AB-4CEA-B207-078487A076C6}" dt="2023-08-24T09:48:09.835" v="7618" actId="20577"/>
          <ac:spMkLst>
            <pc:docMk/>
            <pc:sldMk cId="3388815509" sldId="284"/>
            <ac:spMk id="2" creationId="{53B2C3EF-4310-A669-62CB-40C1D5FCF408}"/>
          </ac:spMkLst>
        </pc:spChg>
        <pc:spChg chg="mod">
          <ac:chgData name="Ilse Delbaere" userId="c9ebe14d-0176-4076-a360-816f969d0a58" providerId="ADAL" clId="{77950146-30AB-4CEA-B207-078487A076C6}" dt="2023-08-24T10:25:30.544" v="8884" actId="20577"/>
          <ac:spMkLst>
            <pc:docMk/>
            <pc:sldMk cId="3388815509" sldId="284"/>
            <ac:spMk id="3" creationId="{8763ABB4-6B86-7FE9-EC9C-5AD8A7E40906}"/>
          </ac:spMkLst>
        </pc:spChg>
      </pc:sldChg>
      <pc:sldChg chg="addSp delSp modSp new mod modNotesTx">
        <pc:chgData name="Ilse Delbaere" userId="c9ebe14d-0176-4076-a360-816f969d0a58" providerId="ADAL" clId="{77950146-30AB-4CEA-B207-078487A076C6}" dt="2023-08-24T11:37:35.057" v="9169" actId="14100"/>
        <pc:sldMkLst>
          <pc:docMk/>
          <pc:sldMk cId="3658349126" sldId="285"/>
        </pc:sldMkLst>
        <pc:spChg chg="mod">
          <ac:chgData name="Ilse Delbaere" userId="c9ebe14d-0176-4076-a360-816f969d0a58" providerId="ADAL" clId="{77950146-30AB-4CEA-B207-078487A076C6}" dt="2023-08-24T11:37:35.057" v="9169" actId="14100"/>
          <ac:spMkLst>
            <pc:docMk/>
            <pc:sldMk cId="3658349126" sldId="285"/>
            <ac:spMk id="2" creationId="{0D608E72-16F3-3E25-160C-F833DF29E280}"/>
          </ac:spMkLst>
        </pc:spChg>
        <pc:spChg chg="del">
          <ac:chgData name="Ilse Delbaere" userId="c9ebe14d-0176-4076-a360-816f969d0a58" providerId="ADAL" clId="{77950146-30AB-4CEA-B207-078487A076C6}" dt="2023-08-24T11:37:15.264" v="9168" actId="478"/>
          <ac:spMkLst>
            <pc:docMk/>
            <pc:sldMk cId="3658349126" sldId="285"/>
            <ac:spMk id="3" creationId="{73FC0378-4FF9-480F-A5E6-06F67FE26D0F}"/>
          </ac:spMkLst>
        </pc:spChg>
        <pc:picChg chg="add mod">
          <ac:chgData name="Ilse Delbaere" userId="c9ebe14d-0176-4076-a360-816f969d0a58" providerId="ADAL" clId="{77950146-30AB-4CEA-B207-078487A076C6}" dt="2023-08-24T11:37:07.785" v="9166"/>
          <ac:picMkLst>
            <pc:docMk/>
            <pc:sldMk cId="3658349126" sldId="285"/>
            <ac:picMk id="5" creationId="{AB861377-247D-9655-5495-07535CD4DA50}"/>
          </ac:picMkLst>
        </pc:picChg>
      </pc:sldChg>
      <pc:sldChg chg="modSp new del mod">
        <pc:chgData name="Ilse Delbaere" userId="c9ebe14d-0176-4076-a360-816f969d0a58" providerId="ADAL" clId="{77950146-30AB-4CEA-B207-078487A076C6}" dt="2023-08-25T16:06:44.469" v="10251" actId="47"/>
        <pc:sldMkLst>
          <pc:docMk/>
          <pc:sldMk cId="4057280600" sldId="286"/>
        </pc:sldMkLst>
        <pc:spChg chg="mod">
          <ac:chgData name="Ilse Delbaere" userId="c9ebe14d-0176-4076-a360-816f969d0a58" providerId="ADAL" clId="{77950146-30AB-4CEA-B207-078487A076C6}" dt="2023-08-24T11:37:43.737" v="9177" actId="20577"/>
          <ac:spMkLst>
            <pc:docMk/>
            <pc:sldMk cId="4057280600" sldId="286"/>
            <ac:spMk id="2" creationId="{CCBE8CDC-C39A-C9EB-9447-C9F169182421}"/>
          </ac:spMkLst>
        </pc:spChg>
      </pc:sldChg>
      <pc:sldChg chg="addSp delSp modSp new mod modNotesTx">
        <pc:chgData name="Ilse Delbaere" userId="c9ebe14d-0176-4076-a360-816f969d0a58" providerId="ADAL" clId="{77950146-30AB-4CEA-B207-078487A076C6}" dt="2023-08-25T16:00:19.310" v="10059" actId="478"/>
        <pc:sldMkLst>
          <pc:docMk/>
          <pc:sldMk cId="2539535310" sldId="287"/>
        </pc:sldMkLst>
        <pc:spChg chg="del">
          <ac:chgData name="Ilse Delbaere" userId="c9ebe14d-0176-4076-a360-816f969d0a58" providerId="ADAL" clId="{77950146-30AB-4CEA-B207-078487A076C6}" dt="2023-08-25T16:00:19.310" v="10059" actId="478"/>
          <ac:spMkLst>
            <pc:docMk/>
            <pc:sldMk cId="2539535310" sldId="287"/>
            <ac:spMk id="2" creationId="{C29B414F-B615-D469-B66A-9DD4FD5A4C9F}"/>
          </ac:spMkLst>
        </pc:spChg>
        <pc:spChg chg="del">
          <ac:chgData name="Ilse Delbaere" userId="c9ebe14d-0176-4076-a360-816f969d0a58" providerId="ADAL" clId="{77950146-30AB-4CEA-B207-078487A076C6}" dt="2023-08-25T16:00:17.822" v="10058" actId="478"/>
          <ac:spMkLst>
            <pc:docMk/>
            <pc:sldMk cId="2539535310" sldId="287"/>
            <ac:spMk id="3" creationId="{534EED4C-90EE-3D68-31ED-6F892AF225B0}"/>
          </ac:spMkLst>
        </pc:spChg>
        <pc:picChg chg="add mod">
          <ac:chgData name="Ilse Delbaere" userId="c9ebe14d-0176-4076-a360-816f969d0a58" providerId="ADAL" clId="{77950146-30AB-4CEA-B207-078487A076C6}" dt="2023-08-25T15:59:24.080" v="10056"/>
          <ac:picMkLst>
            <pc:docMk/>
            <pc:sldMk cId="2539535310" sldId="287"/>
            <ac:picMk id="5" creationId="{88B3EDBC-BC16-8CA0-DC29-331583035F01}"/>
          </ac:picMkLst>
        </pc:picChg>
      </pc:sldChg>
      <pc:sldChg chg="modSp new mod modNotesTx">
        <pc:chgData name="Ilse Delbaere" userId="c9ebe14d-0176-4076-a360-816f969d0a58" providerId="ADAL" clId="{77950146-30AB-4CEA-B207-078487A076C6}" dt="2023-08-25T16:05:41.124" v="10248"/>
        <pc:sldMkLst>
          <pc:docMk/>
          <pc:sldMk cId="198074610" sldId="288"/>
        </pc:sldMkLst>
        <pc:spChg chg="mod">
          <ac:chgData name="Ilse Delbaere" userId="c9ebe14d-0176-4076-a360-816f969d0a58" providerId="ADAL" clId="{77950146-30AB-4CEA-B207-078487A076C6}" dt="2023-08-25T16:04:34.219" v="10107" actId="20577"/>
          <ac:spMkLst>
            <pc:docMk/>
            <pc:sldMk cId="198074610" sldId="288"/>
            <ac:spMk id="2" creationId="{AD8F11D1-7677-1918-2741-366D4CE674BC}"/>
          </ac:spMkLst>
        </pc:spChg>
        <pc:spChg chg="mod">
          <ac:chgData name="Ilse Delbaere" userId="c9ebe14d-0176-4076-a360-816f969d0a58" providerId="ADAL" clId="{77950146-30AB-4CEA-B207-078487A076C6}" dt="2023-08-25T16:05:26.905" v="10247" actId="20577"/>
          <ac:spMkLst>
            <pc:docMk/>
            <pc:sldMk cId="198074610" sldId="288"/>
            <ac:spMk id="3" creationId="{71C2BE65-2929-E0C6-1C63-A0D7885C4D6B}"/>
          </ac:spMkLst>
        </pc:spChg>
      </pc:sldChg>
      <pc:sldMasterChg chg="modSldLayout">
        <pc:chgData name="Ilse Delbaere" userId="c9ebe14d-0176-4076-a360-816f969d0a58" providerId="ADAL" clId="{77950146-30AB-4CEA-B207-078487A076C6}" dt="2023-08-23T12:45:29.192" v="7" actId="14100"/>
        <pc:sldMasterMkLst>
          <pc:docMk/>
          <pc:sldMasterMk cId="4278916324" sldId="2147483648"/>
        </pc:sldMasterMkLst>
        <pc:sldLayoutChg chg="addSp delSp modSp mod">
          <pc:chgData name="Ilse Delbaere" userId="c9ebe14d-0176-4076-a360-816f969d0a58" providerId="ADAL" clId="{77950146-30AB-4CEA-B207-078487A076C6}" dt="2023-08-23T12:45:29.192" v="7" actId="14100"/>
          <pc:sldLayoutMkLst>
            <pc:docMk/>
            <pc:sldMasterMk cId="4278916324" sldId="2147483648"/>
            <pc:sldLayoutMk cId="1347233701" sldId="2147483649"/>
          </pc:sldLayoutMkLst>
          <pc:picChg chg="add mod">
            <ac:chgData name="Ilse Delbaere" userId="c9ebe14d-0176-4076-a360-816f969d0a58" providerId="ADAL" clId="{77950146-30AB-4CEA-B207-078487A076C6}" dt="2023-08-23T12:45:29.192" v="7" actId="14100"/>
            <ac:picMkLst>
              <pc:docMk/>
              <pc:sldMasterMk cId="4278916324" sldId="2147483648"/>
              <pc:sldLayoutMk cId="1347233701" sldId="2147483649"/>
              <ac:picMk id="5" creationId="{8BDCA454-CB0D-A263-DCF3-1FA7D65D3730}"/>
            </ac:picMkLst>
          </pc:picChg>
          <pc:picChg chg="del">
            <ac:chgData name="Ilse Delbaere" userId="c9ebe14d-0176-4076-a360-816f969d0a58" providerId="ADAL" clId="{77950146-30AB-4CEA-B207-078487A076C6}" dt="2023-08-23T12:44:35.544" v="0" actId="478"/>
            <ac:picMkLst>
              <pc:docMk/>
              <pc:sldMasterMk cId="4278916324" sldId="2147483648"/>
              <pc:sldLayoutMk cId="1347233701" sldId="2147483649"/>
              <ac:picMk id="8" creationId="{575F7DDC-CFD2-592F-424E-1BF240E09469}"/>
            </ac:picMkLst>
          </pc:picChg>
        </pc:sldLayoutChg>
      </pc:sldMasterChg>
    </pc:docChg>
  </pc:docChgLst>
  <pc:docChgLst>
    <pc:chgData name="Ilse Delbaere" userId="c9ebe14d-0176-4076-a360-816f969d0a58" providerId="ADAL" clId="{BD2F3A46-1B5C-442C-8E98-446D5E3136A7}"/>
    <pc:docChg chg="custSel addSld modSld">
      <pc:chgData name="Ilse Delbaere" userId="c9ebe14d-0176-4076-a360-816f969d0a58" providerId="ADAL" clId="{BD2F3A46-1B5C-442C-8E98-446D5E3136A7}" dt="2024-02-26T18:47:11.216" v="210" actId="20577"/>
      <pc:docMkLst>
        <pc:docMk/>
      </pc:docMkLst>
      <pc:sldChg chg="addSp delSp modSp mod modNotesTx">
        <pc:chgData name="Ilse Delbaere" userId="c9ebe14d-0176-4076-a360-816f969d0a58" providerId="ADAL" clId="{BD2F3A46-1B5C-442C-8E98-446D5E3136A7}" dt="2024-02-26T18:39:20.213" v="13" actId="1076"/>
        <pc:sldMkLst>
          <pc:docMk/>
          <pc:sldMk cId="823119906" sldId="266"/>
        </pc:sldMkLst>
        <pc:picChg chg="add mod">
          <ac:chgData name="Ilse Delbaere" userId="c9ebe14d-0176-4076-a360-816f969d0a58" providerId="ADAL" clId="{BD2F3A46-1B5C-442C-8E98-446D5E3136A7}" dt="2024-02-26T18:39:20.213" v="13" actId="1076"/>
          <ac:picMkLst>
            <pc:docMk/>
            <pc:sldMk cId="823119906" sldId="266"/>
            <ac:picMk id="3" creationId="{1C037505-4293-45FC-49B9-19F3BCC994E4}"/>
          </ac:picMkLst>
        </pc:picChg>
        <pc:picChg chg="del">
          <ac:chgData name="Ilse Delbaere" userId="c9ebe14d-0176-4076-a360-816f969d0a58" providerId="ADAL" clId="{BD2F3A46-1B5C-442C-8E98-446D5E3136A7}" dt="2024-02-26T18:38:38.207" v="4" actId="478"/>
          <ac:picMkLst>
            <pc:docMk/>
            <pc:sldMk cId="823119906" sldId="266"/>
            <ac:picMk id="4" creationId="{423FADAF-32F0-18F4-8D23-819A168DB356}"/>
          </ac:picMkLst>
        </pc:picChg>
        <pc:picChg chg="del">
          <ac:chgData name="Ilse Delbaere" userId="c9ebe14d-0176-4076-a360-816f969d0a58" providerId="ADAL" clId="{BD2F3A46-1B5C-442C-8E98-446D5E3136A7}" dt="2024-02-26T18:39:14.534" v="10" actId="478"/>
          <ac:picMkLst>
            <pc:docMk/>
            <pc:sldMk cId="823119906" sldId="266"/>
            <ac:picMk id="5" creationId="{006E2832-C50A-8B32-D1AD-9F242ABF91E1}"/>
          </ac:picMkLst>
        </pc:picChg>
        <pc:picChg chg="add mod">
          <ac:chgData name="Ilse Delbaere" userId="c9ebe14d-0176-4076-a360-816f969d0a58" providerId="ADAL" clId="{BD2F3A46-1B5C-442C-8E98-446D5E3136A7}" dt="2024-02-26T18:39:19.158" v="12" actId="1076"/>
          <ac:picMkLst>
            <pc:docMk/>
            <pc:sldMk cId="823119906" sldId="266"/>
            <ac:picMk id="6" creationId="{07AB885D-F515-D01A-E209-8CAF43F29151}"/>
          </ac:picMkLst>
        </pc:picChg>
      </pc:sldChg>
      <pc:sldChg chg="modSp mod">
        <pc:chgData name="Ilse Delbaere" userId="c9ebe14d-0176-4076-a360-816f969d0a58" providerId="ADAL" clId="{BD2F3A46-1B5C-442C-8E98-446D5E3136A7}" dt="2024-02-26T18:47:11.216" v="210" actId="20577"/>
        <pc:sldMkLst>
          <pc:docMk/>
          <pc:sldMk cId="1635307369" sldId="274"/>
        </pc:sldMkLst>
        <pc:spChg chg="mod">
          <ac:chgData name="Ilse Delbaere" userId="c9ebe14d-0176-4076-a360-816f969d0a58" providerId="ADAL" clId="{BD2F3A46-1B5C-442C-8E98-446D5E3136A7}" dt="2024-02-26T18:47:11.216" v="210" actId="20577"/>
          <ac:spMkLst>
            <pc:docMk/>
            <pc:sldMk cId="1635307369" sldId="274"/>
            <ac:spMk id="3" creationId="{8763ABB4-6B86-7FE9-EC9C-5AD8A7E40906}"/>
          </ac:spMkLst>
        </pc:spChg>
      </pc:sldChg>
      <pc:sldChg chg="add modNotesTx">
        <pc:chgData name="Ilse Delbaere" userId="c9ebe14d-0176-4076-a360-816f969d0a58" providerId="ADAL" clId="{BD2F3A46-1B5C-442C-8E98-446D5E3136A7}" dt="2024-02-26T18:37:07.941" v="1"/>
        <pc:sldMkLst>
          <pc:docMk/>
          <pc:sldMk cId="113757447" sldId="289"/>
        </pc:sldMkLst>
      </pc:sldChg>
      <pc:sldChg chg="add modNotesTx">
        <pc:chgData name="Ilse Delbaere" userId="c9ebe14d-0176-4076-a360-816f969d0a58" providerId="ADAL" clId="{BD2F3A46-1B5C-442C-8E98-446D5E3136A7}" dt="2024-02-26T18:44:10.325" v="20"/>
        <pc:sldMkLst>
          <pc:docMk/>
          <pc:sldMk cId="338167672" sldId="290"/>
        </pc:sldMkLst>
      </pc:sldChg>
      <pc:sldChg chg="add">
        <pc:chgData name="Ilse Delbaere" userId="c9ebe14d-0176-4076-a360-816f969d0a58" providerId="ADAL" clId="{BD2F3A46-1B5C-442C-8E98-446D5E3136A7}" dt="2024-02-26T18:40:03.011" v="14"/>
        <pc:sldMkLst>
          <pc:docMk/>
          <pc:sldMk cId="3365287091" sldId="291"/>
        </pc:sldMkLst>
      </pc:sldChg>
      <pc:sldChg chg="add">
        <pc:chgData name="Ilse Delbaere" userId="c9ebe14d-0176-4076-a360-816f969d0a58" providerId="ADAL" clId="{BD2F3A46-1B5C-442C-8E98-446D5E3136A7}" dt="2024-02-26T18:40:03.011" v="14"/>
        <pc:sldMkLst>
          <pc:docMk/>
          <pc:sldMk cId="2973352146" sldId="292"/>
        </pc:sldMkLst>
      </pc:sldChg>
      <pc:sldChg chg="add">
        <pc:chgData name="Ilse Delbaere" userId="c9ebe14d-0176-4076-a360-816f969d0a58" providerId="ADAL" clId="{BD2F3A46-1B5C-442C-8E98-446D5E3136A7}" dt="2024-02-26T18:40:26.772" v="15"/>
        <pc:sldMkLst>
          <pc:docMk/>
          <pc:sldMk cId="2942029910" sldId="293"/>
        </pc:sldMkLst>
      </pc:sldChg>
      <pc:sldChg chg="add">
        <pc:chgData name="Ilse Delbaere" userId="c9ebe14d-0176-4076-a360-816f969d0a58" providerId="ADAL" clId="{BD2F3A46-1B5C-442C-8E98-446D5E3136A7}" dt="2024-02-26T18:41:12.449" v="16"/>
        <pc:sldMkLst>
          <pc:docMk/>
          <pc:sldMk cId="3961594135" sldId="2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pieChart>
        <c:varyColors val="1"/>
        <c:ser>
          <c:idx val="0"/>
          <c:order val="0"/>
          <c:tx>
            <c:strRef>
              <c:f>Blad1!$B$1</c:f>
              <c:strCache>
                <c:ptCount val="1"/>
                <c:pt idx="0">
                  <c:v>Oorzaken fertiliteitsproblemen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106-48AD-8853-DDF902F5878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00F-4D04-84FE-7C0E089B617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00F-4D04-84FE-7C0E089B617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00F-4D04-84FE-7C0E089B617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Ongekende oorzaak</c:v>
                </c:pt>
                <c:pt idx="1">
                  <c:v>Mannelijke oorzaak</c:v>
                </c:pt>
                <c:pt idx="2">
                  <c:v>Vrouwelijke oorzaak</c:v>
                </c:pt>
                <c:pt idx="3">
                  <c:v>Mix van mannelijke en vrouwelijke oorzaak</c:v>
                </c:pt>
              </c:strCache>
            </c:strRef>
          </c:cat>
          <c:val>
            <c:numRef>
              <c:f>Blad1!$B$2:$B$5</c:f>
              <c:numCache>
                <c:formatCode>0%</c:formatCode>
                <c:ptCount val="4"/>
                <c:pt idx="0">
                  <c:v>0.44</c:v>
                </c:pt>
                <c:pt idx="1">
                  <c:v>0.23</c:v>
                </c:pt>
                <c:pt idx="2">
                  <c:v>0.19</c:v>
                </c:pt>
                <c:pt idx="3">
                  <c:v>0.14000000000000001</c:v>
                </c:pt>
              </c:numCache>
            </c:numRef>
          </c:val>
          <c:extLst>
            <c:ext xmlns:c16="http://schemas.microsoft.com/office/drawing/2014/chart" uri="{C3380CC4-5D6E-409C-BE32-E72D297353CC}">
              <c16:uniqueId val="{00000000-D106-48AD-8853-DDF902F5878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7D601-506A-4B10-9866-80B90FCA6384}" type="datetimeFigureOut">
              <a:rPr lang="nl-BE" smtClean="0"/>
              <a:t>26/02/2024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4E77-6DA8-411F-931E-79DBFFAED619}" type="slidenum">
              <a:rPr lang="nl-BE" smtClean="0"/>
              <a:t>‹nr.›</a:t>
            </a:fld>
            <a:endParaRPr lang="nl-BE"/>
          </a:p>
        </p:txBody>
      </p:sp>
    </p:spTree>
    <p:extLst>
      <p:ext uri="{BB962C8B-B14F-4D97-AF65-F5344CB8AC3E}">
        <p14:creationId xmlns:p14="http://schemas.microsoft.com/office/powerpoint/2010/main" val="33038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rt.be/vrtnws/nl/2023/04/04/1-op-de-6-mensen-wereldwijd-worstelt-met-onvruchtbaarhei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urex.prezly.com/9-belgen-op-10-ligt-niet-wakker-van-het-risico-op-een-so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vZKYzHQ6yw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llesovervruchtbaarheid.be/nl/ik-ben-leerkracht/de-invloed-van-de-hormonale-regeling-op-de-vruchtbaarheid-van-de-me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dpi.com/2072-6643/14/19/391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ure.com/articles/s41367-019-0009-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ink.springer.com/article/10.1186/s43043-022-00099-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zondleven.be/files/Rookvrijestart/Infographic-ROKEN-EN-ZWANGERSCHAP.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ezondleven.be/projecten/rookvrije-start" TargetMode="External"/><Relationship Id="rId4" Type="http://schemas.openxmlformats.org/officeDocument/2006/relationships/hyperlink" Target="https://www.gezondleven.be/files/Rookvrijestart/Infographic-MEEROKEN-EN-ZWANGERSCHA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hlinkClick r:id="rId3"/>
              </a:rPr>
              <a:t>1 op de 6 mensen worstelt met onvruchtbaarheid: "De zaadkwaliteit van mannen gaat erop achteruit" | VRT NWS: nieuws</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2</a:t>
            </a:fld>
            <a:endParaRPr lang="nl-BE"/>
          </a:p>
        </p:txBody>
      </p:sp>
    </p:spTree>
    <p:extLst>
      <p:ext uri="{BB962C8B-B14F-4D97-AF65-F5344CB8AC3E}">
        <p14:creationId xmlns:p14="http://schemas.microsoft.com/office/powerpoint/2010/main" val="186193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34</a:t>
            </a:fld>
            <a:endParaRPr lang="nl-BE"/>
          </a:p>
        </p:txBody>
      </p:sp>
    </p:spTree>
    <p:extLst>
      <p:ext uri="{BB962C8B-B14F-4D97-AF65-F5344CB8AC3E}">
        <p14:creationId xmlns:p14="http://schemas.microsoft.com/office/powerpoint/2010/main" val="222431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hlinkClick r:id="rId3"/>
              </a:rPr>
              <a:t>9 Belgen op 10 ligt niet wakker van het risico op een soa (prezly.com)</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35</a:t>
            </a:fld>
            <a:endParaRPr lang="nl-BE"/>
          </a:p>
        </p:txBody>
      </p:sp>
    </p:spTree>
    <p:extLst>
      <p:ext uri="{BB962C8B-B14F-4D97-AF65-F5344CB8AC3E}">
        <p14:creationId xmlns:p14="http://schemas.microsoft.com/office/powerpoint/2010/main" val="327474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Effect van slaap op vruchtbaarheid:</a:t>
            </a:r>
          </a:p>
          <a:p>
            <a:r>
              <a:rPr lang="nl-BE" sz="1800" dirty="0">
                <a:effectLst/>
                <a:latin typeface="Calibri" panose="020F0502020204030204" pitchFamily="34" charset="0"/>
                <a:ea typeface="Calibri" panose="020F0502020204030204" pitchFamily="34" charset="0"/>
                <a:cs typeface="Times New Roman" panose="02020603050405020304" pitchFamily="18" charset="0"/>
              </a:rPr>
              <a:t>Enerzijds heeft slaaptekort een invloed heeft op de hormonen die instaan voor onze eetlust. Het hongergevoel gaat hierdoor stijgen en de hormonen die zorgen dat we ons verzadigd voelen, dalen. Hierdoor ga je jou vaker hongerig voelen als je te weinig slaap, wat er voor zorgt dat je meer gaat eten en meer risico loopt op overgewicht bij chronisch slaapgebrek. Gezien overgewicht de vruchtbaarheid beïnvloedt (zie hoger), heeft slaap op deze manier een indirect effect op de vruchtbaarheid. Waarschijnlijk heeft slaaptekort ook een direct effect op de vruchtbaarheid omwille van de invloed op de regulatie van de geslachtshormonen. </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36</a:t>
            </a:fld>
            <a:endParaRPr lang="nl-BE"/>
          </a:p>
        </p:txBody>
      </p:sp>
    </p:spTree>
    <p:extLst>
      <p:ext uri="{BB962C8B-B14F-4D97-AF65-F5344CB8AC3E}">
        <p14:creationId xmlns:p14="http://schemas.microsoft.com/office/powerpoint/2010/main" val="382887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effectLst/>
                <a:latin typeface="YouTube Noto"/>
                <a:hlinkClick r:id="rId3" tooltip="Link delen"/>
              </a:rPr>
              <a:t>https://youtu.be/vZKYzHQ6ywg</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38</a:t>
            </a:fld>
            <a:endParaRPr lang="nl-BE"/>
          </a:p>
        </p:txBody>
      </p:sp>
    </p:spTree>
    <p:extLst>
      <p:ext uri="{BB962C8B-B14F-4D97-AF65-F5344CB8AC3E}">
        <p14:creationId xmlns:p14="http://schemas.microsoft.com/office/powerpoint/2010/main" val="412228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Meer informatie over PCOS en endometriose vind je hier: </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De invloed van de hormonale regeling op de vruchtbaarheid van de mens | </a:t>
            </a:r>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Belgian</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Fertility </a:t>
            </a:r>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Education</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nl-BE"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Initiative</a:t>
            </a:r>
            <a:r>
              <a:rPr lang="nl-B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(allesovervruchtbaarheid.be)</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6</a:t>
            </a:fld>
            <a:endParaRPr lang="nl-BE"/>
          </a:p>
        </p:txBody>
      </p:sp>
    </p:spTree>
    <p:extLst>
      <p:ext uri="{BB962C8B-B14F-4D97-AF65-F5344CB8AC3E}">
        <p14:creationId xmlns:p14="http://schemas.microsoft.com/office/powerpoint/2010/main" val="9383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Calibri" panose="020F0502020204030204" pitchFamily="34" charset="0"/>
              </a:rPr>
              <a:t>Goede gewoontes inbouwen vraagt tijd. Om in goede gezondheid te verkeren op het moment van de conceptie, start je best minstens 2 jaar op voorhand met gezonde voeding (</a:t>
            </a:r>
            <a:r>
              <a:rPr lang="nl-BE" sz="1800" dirty="0" err="1">
                <a:effectLst/>
                <a:latin typeface="Calibri" panose="020F0502020204030204" pitchFamily="34" charset="0"/>
                <a:ea typeface="Calibri" panose="020F0502020204030204" pitchFamily="34" charset="0"/>
                <a:cs typeface="Calibri" panose="020F0502020204030204" pitchFamily="34" charset="0"/>
              </a:rPr>
              <a:t>eating</a:t>
            </a:r>
            <a:r>
              <a:rPr lang="nl-BE" sz="1800" dirty="0">
                <a:effectLst/>
                <a:latin typeface="Calibri" panose="020F0502020204030204" pitchFamily="34" charset="0"/>
                <a:ea typeface="Calibri" panose="020F0502020204030204" pitchFamily="34" charset="0"/>
                <a:cs typeface="Calibri" panose="020F0502020204030204" pitchFamily="34" charset="0"/>
              </a:rPr>
              <a:t> 5 a </a:t>
            </a:r>
            <a:r>
              <a:rPr lang="nl-BE" sz="1800" dirty="0" err="1">
                <a:effectLst/>
                <a:latin typeface="Calibri" panose="020F0502020204030204" pitchFamily="34" charset="0"/>
                <a:ea typeface="Calibri" panose="020F0502020204030204" pitchFamily="34" charset="0"/>
                <a:cs typeface="Calibri" panose="020F0502020204030204" pitchFamily="34" charset="0"/>
              </a:rPr>
              <a:t>day</a:t>
            </a:r>
            <a:r>
              <a:rPr lang="nl-BE" sz="1800" dirty="0">
                <a:effectLst/>
                <a:latin typeface="Calibri" panose="020F0502020204030204" pitchFamily="34" charset="0"/>
                <a:ea typeface="Calibri" panose="020F0502020204030204" pitchFamily="34" charset="0"/>
                <a:cs typeface="Calibri" panose="020F0502020204030204" pitchFamily="34" charset="0"/>
              </a:rPr>
              <a:t> staat voor 2 stukken fruit en 300 g groenten per dag eten), pak je best 2 jaar op voorhand gewichtsproblemen aan, stop je 3 maanden op voorhand met roken en alcohol drinken en neem je best foliumzuur.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Calibri" panose="020F0502020204030204" pitchFamily="34" charset="0"/>
              </a:rPr>
              <a:t>De volle lijn heeft aan welk % van de vrouwen in het Verenigd Koninkrijk het gedrag stellen, de stippellijn geeft aan wat wenselijk is voor een gezonde zwangerschap.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Calibri" panose="020F0502020204030204" pitchFamily="34" charset="0"/>
              </a:rPr>
              <a:t>Stephenson, J., Heslehurst, N., Hall, J., Schoenaker, D. A. J. M., </a:t>
            </a:r>
            <a:r>
              <a:rPr lang="nl-BE" sz="1800" dirty="0" err="1">
                <a:effectLst/>
                <a:latin typeface="Calibri" panose="020F0502020204030204" pitchFamily="34" charset="0"/>
                <a:ea typeface="Calibri" panose="020F0502020204030204" pitchFamily="34" charset="0"/>
                <a:cs typeface="Calibri" panose="020F0502020204030204" pitchFamily="34" charset="0"/>
              </a:rPr>
              <a:t>Hutchinson</a:t>
            </a:r>
            <a:r>
              <a:rPr lang="nl-BE" sz="1800" dirty="0">
                <a:effectLst/>
                <a:latin typeface="Calibri" panose="020F0502020204030204" pitchFamily="34" charset="0"/>
                <a:ea typeface="Calibri" panose="020F0502020204030204" pitchFamily="34" charset="0"/>
                <a:cs typeface="Calibri" panose="020F0502020204030204" pitchFamily="34" charset="0"/>
              </a:rPr>
              <a:t>, J., </a:t>
            </a:r>
            <a:r>
              <a:rPr lang="nl-BE" sz="1800" dirty="0" err="1">
                <a:effectLst/>
                <a:latin typeface="Calibri" panose="020F0502020204030204" pitchFamily="34" charset="0"/>
                <a:ea typeface="Calibri" panose="020F0502020204030204" pitchFamily="34" charset="0"/>
                <a:cs typeface="Calibri" panose="020F0502020204030204" pitchFamily="34" charset="0"/>
              </a:rPr>
              <a:t>Cade</a:t>
            </a:r>
            <a:r>
              <a:rPr lang="nl-BE" sz="1800" dirty="0">
                <a:effectLst/>
                <a:latin typeface="Calibri" panose="020F0502020204030204" pitchFamily="34" charset="0"/>
                <a:ea typeface="Calibri" panose="020F0502020204030204" pitchFamily="34" charset="0"/>
                <a:cs typeface="Calibri" panose="020F0502020204030204" pitchFamily="34" charset="0"/>
              </a:rPr>
              <a:t>, J., </a:t>
            </a:r>
            <a:r>
              <a:rPr lang="nl-BE" sz="1800" dirty="0" err="1">
                <a:effectLst/>
                <a:latin typeface="Calibri" panose="020F0502020204030204" pitchFamily="34" charset="0"/>
                <a:ea typeface="Calibri" panose="020F0502020204030204" pitchFamily="34" charset="0"/>
                <a:cs typeface="Calibri" panose="020F0502020204030204" pitchFamily="34" charset="0"/>
              </a:rPr>
              <a:t>Fafn</a:t>
            </a:r>
            <a:r>
              <a:rPr lang="nl-BE" sz="1800" dirty="0">
                <a:effectLst/>
                <a:latin typeface="Calibri" panose="020F0502020204030204" pitchFamily="34" charset="0"/>
                <a:ea typeface="Calibri" panose="020F0502020204030204" pitchFamily="34" charset="0"/>
                <a:cs typeface="Calibri" panose="020F0502020204030204" pitchFamily="34" charset="0"/>
              </a:rPr>
              <a:t>, R., </a:t>
            </a:r>
            <a:r>
              <a:rPr lang="nl-BE" sz="1800" dirty="0" err="1">
                <a:effectLst/>
                <a:latin typeface="Calibri" panose="020F0502020204030204" pitchFamily="34" charset="0"/>
                <a:ea typeface="Calibri" panose="020F0502020204030204" pitchFamily="34" charset="0"/>
                <a:cs typeface="Calibri" panose="020F0502020204030204" pitchFamily="34" charset="0"/>
              </a:rPr>
              <a:t>Poston</a:t>
            </a:r>
            <a:r>
              <a:rPr lang="nl-BE" sz="1800" dirty="0">
                <a:effectLst/>
                <a:latin typeface="Calibri" panose="020F0502020204030204" pitchFamily="34" charset="0"/>
                <a:ea typeface="Calibri" panose="020F0502020204030204" pitchFamily="34" charset="0"/>
                <a:cs typeface="Calibri" panose="020F0502020204030204" pitchFamily="34" charset="0"/>
              </a:rPr>
              <a:t>, L., Barrett, G., </a:t>
            </a:r>
            <a:r>
              <a:rPr lang="nl-BE" sz="1800" dirty="0" err="1">
                <a:effectLst/>
                <a:latin typeface="Calibri" panose="020F0502020204030204" pitchFamily="34" charset="0"/>
                <a:ea typeface="Calibri" panose="020F0502020204030204" pitchFamily="34" charset="0"/>
                <a:cs typeface="Calibri" panose="020F0502020204030204" pitchFamily="34" charset="0"/>
              </a:rPr>
              <a:t>Crozier</a:t>
            </a:r>
            <a:r>
              <a:rPr lang="nl-BE" sz="1800" dirty="0">
                <a:effectLst/>
                <a:latin typeface="Calibri" panose="020F0502020204030204" pitchFamily="34" charset="0"/>
                <a:ea typeface="Calibri" panose="020F0502020204030204" pitchFamily="34" charset="0"/>
                <a:cs typeface="Calibri" panose="020F0502020204030204" pitchFamily="34" charset="0"/>
              </a:rPr>
              <a:t>, S., </a:t>
            </a:r>
            <a:r>
              <a:rPr lang="nl-BE" sz="1800" dirty="0" err="1">
                <a:effectLst/>
                <a:latin typeface="Calibri" panose="020F0502020204030204" pitchFamily="34" charset="0"/>
                <a:ea typeface="Calibri" panose="020F0502020204030204" pitchFamily="34" charset="0"/>
                <a:cs typeface="Calibri" panose="020F0502020204030204" pitchFamily="34" charset="0"/>
              </a:rPr>
              <a:t>Kumaran</a:t>
            </a:r>
            <a:r>
              <a:rPr lang="nl-BE" sz="1800" dirty="0">
                <a:effectLst/>
                <a:latin typeface="Calibri" panose="020F0502020204030204" pitchFamily="34" charset="0"/>
                <a:ea typeface="Calibri" panose="020F0502020204030204" pitchFamily="34" charset="0"/>
                <a:cs typeface="Calibri" panose="020F0502020204030204" pitchFamily="34" charset="0"/>
              </a:rPr>
              <a:t>, K., &amp; </a:t>
            </a:r>
            <a:r>
              <a:rPr lang="nl-BE" sz="1800" dirty="0" err="1">
                <a:effectLst/>
                <a:latin typeface="Calibri" panose="020F0502020204030204" pitchFamily="34" charset="0"/>
                <a:ea typeface="Calibri" panose="020F0502020204030204" pitchFamily="34" charset="0"/>
                <a:cs typeface="Calibri" panose="020F0502020204030204" pitchFamily="34" charset="0"/>
              </a:rPr>
              <a:t>Ffph</a:t>
            </a:r>
            <a:r>
              <a:rPr lang="nl-BE" sz="1800" dirty="0">
                <a:effectLst/>
                <a:latin typeface="Calibri" panose="020F0502020204030204" pitchFamily="34" charset="0"/>
                <a:ea typeface="Calibri" panose="020F0502020204030204" pitchFamily="34" charset="0"/>
                <a:cs typeface="Calibri" panose="020F0502020204030204" pitchFamily="34" charset="0"/>
              </a:rPr>
              <a:t>, D. M. (2018). </a:t>
            </a:r>
            <a:r>
              <a:rPr lang="nl-BE" sz="1800" dirty="0" err="1">
                <a:effectLst/>
                <a:latin typeface="Calibri" panose="020F0502020204030204" pitchFamily="34" charset="0"/>
                <a:ea typeface="Calibri" panose="020F0502020204030204" pitchFamily="34" charset="0"/>
                <a:cs typeface="Calibri" panose="020F0502020204030204" pitchFamily="34" charset="0"/>
              </a:rPr>
              <a:t>Before</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the</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beginning</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nutrition</a:t>
            </a:r>
            <a:r>
              <a:rPr lang="nl-BE" sz="1800" dirty="0">
                <a:effectLst/>
                <a:latin typeface="Calibri" panose="020F0502020204030204" pitchFamily="34" charset="0"/>
                <a:ea typeface="Calibri" panose="020F0502020204030204" pitchFamily="34" charset="0"/>
                <a:cs typeface="Calibri" panose="020F0502020204030204" pitchFamily="34" charset="0"/>
              </a:rPr>
              <a:t> and lifestyle in </a:t>
            </a:r>
            <a:r>
              <a:rPr lang="nl-BE" sz="1800" dirty="0" err="1">
                <a:effectLst/>
                <a:latin typeface="Calibri" panose="020F0502020204030204" pitchFamily="34" charset="0"/>
                <a:ea typeface="Calibri" panose="020F0502020204030204" pitchFamily="34" charset="0"/>
                <a:cs typeface="Calibri" panose="020F0502020204030204" pitchFamily="34" charset="0"/>
              </a:rPr>
              <a:t>the</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preconception</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period</a:t>
            </a:r>
            <a:r>
              <a:rPr lang="nl-BE" sz="1800" dirty="0">
                <a:effectLst/>
                <a:latin typeface="Calibri" panose="020F0502020204030204" pitchFamily="34" charset="0"/>
                <a:ea typeface="Calibri" panose="020F0502020204030204" pitchFamily="34" charset="0"/>
                <a:cs typeface="Calibri" panose="020F0502020204030204" pitchFamily="34" charset="0"/>
              </a:rPr>
              <a:t> and </a:t>
            </a:r>
            <a:r>
              <a:rPr lang="nl-BE" sz="1800" dirty="0" err="1">
                <a:effectLst/>
                <a:latin typeface="Calibri" panose="020F0502020204030204" pitchFamily="34" charset="0"/>
                <a:ea typeface="Calibri" panose="020F0502020204030204" pitchFamily="34" charset="0"/>
                <a:cs typeface="Calibri" panose="020F0502020204030204" pitchFamily="34" charset="0"/>
              </a:rPr>
              <a:t>its</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importance</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for</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dirty="0" err="1">
                <a:effectLst/>
                <a:latin typeface="Calibri" panose="020F0502020204030204" pitchFamily="34" charset="0"/>
                <a:ea typeface="Calibri" panose="020F0502020204030204" pitchFamily="34" charset="0"/>
                <a:cs typeface="Calibri" panose="020F0502020204030204" pitchFamily="34" charset="0"/>
              </a:rPr>
              <a:t>future</a:t>
            </a:r>
            <a:r>
              <a:rPr lang="nl-BE" sz="1800" dirty="0">
                <a:effectLst/>
                <a:latin typeface="Calibri" panose="020F0502020204030204" pitchFamily="34" charset="0"/>
                <a:ea typeface="Calibri" panose="020F0502020204030204" pitchFamily="34" charset="0"/>
                <a:cs typeface="Calibri" panose="020F0502020204030204" pitchFamily="34" charset="0"/>
              </a:rPr>
              <a:t> health Europe PMC </a:t>
            </a:r>
            <a:r>
              <a:rPr lang="nl-BE" sz="1800" dirty="0" err="1">
                <a:effectLst/>
                <a:latin typeface="Calibri" panose="020F0502020204030204" pitchFamily="34" charset="0"/>
                <a:ea typeface="Calibri" panose="020F0502020204030204" pitchFamily="34" charset="0"/>
                <a:cs typeface="Calibri" panose="020F0502020204030204" pitchFamily="34" charset="0"/>
              </a:rPr>
              <a:t>Funders</a:t>
            </a:r>
            <a:r>
              <a:rPr lang="nl-BE" sz="1800" dirty="0">
                <a:effectLst/>
                <a:latin typeface="Calibri" panose="020F0502020204030204" pitchFamily="34" charset="0"/>
                <a:ea typeface="Calibri" panose="020F0502020204030204" pitchFamily="34" charset="0"/>
                <a:cs typeface="Calibri" panose="020F0502020204030204" pitchFamily="34" charset="0"/>
              </a:rPr>
              <a:t> Group. </a:t>
            </a:r>
            <a:r>
              <a:rPr lang="nl-BE" sz="1800" i="1" dirty="0">
                <a:effectLst/>
                <a:latin typeface="Calibri" panose="020F0502020204030204" pitchFamily="34" charset="0"/>
                <a:ea typeface="Calibri" panose="020F0502020204030204" pitchFamily="34" charset="0"/>
                <a:cs typeface="Calibri" panose="020F0502020204030204" pitchFamily="34" charset="0"/>
              </a:rPr>
              <a:t>Lancet</a:t>
            </a:r>
            <a:r>
              <a:rPr lang="nl-BE" sz="1800" dirty="0">
                <a:effectLst/>
                <a:latin typeface="Calibri" panose="020F0502020204030204" pitchFamily="34" charset="0"/>
                <a:ea typeface="Calibri" panose="020F0502020204030204" pitchFamily="34" charset="0"/>
                <a:cs typeface="Calibri" panose="020F0502020204030204" pitchFamily="34" charset="0"/>
              </a:rPr>
              <a:t>, </a:t>
            </a:r>
            <a:r>
              <a:rPr lang="nl-BE" sz="1800" i="1" dirty="0">
                <a:effectLst/>
                <a:latin typeface="Calibri" panose="020F0502020204030204" pitchFamily="34" charset="0"/>
                <a:ea typeface="Calibri" panose="020F0502020204030204" pitchFamily="34" charset="0"/>
                <a:cs typeface="Calibri" panose="020F0502020204030204" pitchFamily="34" charset="0"/>
              </a:rPr>
              <a:t>391</a:t>
            </a:r>
            <a:r>
              <a:rPr lang="nl-BE" sz="1800" dirty="0">
                <a:effectLst/>
                <a:latin typeface="Calibri" panose="020F0502020204030204" pitchFamily="34" charset="0"/>
                <a:ea typeface="Calibri" panose="020F0502020204030204" pitchFamily="34" charset="0"/>
                <a:cs typeface="Calibri" panose="020F0502020204030204" pitchFamily="34" charset="0"/>
              </a:rPr>
              <a:t>, 1830–1841. https://doi.org/10.1016/S0140-6736(18)30311-8</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9</a:t>
            </a:fld>
            <a:endParaRPr lang="nl-BE"/>
          </a:p>
        </p:txBody>
      </p:sp>
    </p:spTree>
    <p:extLst>
      <p:ext uri="{BB962C8B-B14F-4D97-AF65-F5344CB8AC3E}">
        <p14:creationId xmlns:p14="http://schemas.microsoft.com/office/powerpoint/2010/main" val="320476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Nutrients | Free Full-Text | Anti-Inflammatory Diets in Fertility: An Evidence Review (mdpi.com)</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14</a:t>
            </a:fld>
            <a:endParaRPr lang="nl-BE"/>
          </a:p>
        </p:txBody>
      </p:sp>
    </p:spTree>
    <p:extLst>
      <p:ext uri="{BB962C8B-B14F-4D97-AF65-F5344CB8AC3E}">
        <p14:creationId xmlns:p14="http://schemas.microsoft.com/office/powerpoint/2010/main" val="20014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Female infertility: which role for obesity? | International Journal of Obesity Supplements (nature.com)</a:t>
            </a:r>
            <a:endParaRPr lang="en-US" dirty="0"/>
          </a:p>
          <a:p>
            <a:r>
              <a:rPr lang="en-US" dirty="0">
                <a:hlinkClick r:id="rId4"/>
              </a:rPr>
              <a:t>Obesity and male infertility: multifaceted reproductive disruption | Middle East Fertility Society Journal (springer.com)</a:t>
            </a:r>
            <a:endParaRPr lang="en-US" dirty="0"/>
          </a:p>
          <a:p>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18</a:t>
            </a:fld>
            <a:endParaRPr lang="nl-BE"/>
          </a:p>
        </p:txBody>
      </p:sp>
    </p:spTree>
    <p:extLst>
      <p:ext uri="{BB962C8B-B14F-4D97-AF65-F5344CB8AC3E}">
        <p14:creationId xmlns:p14="http://schemas.microsoft.com/office/powerpoint/2010/main" val="104266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Calibri" panose="020F0502020204030204" pitchFamily="34" charset="0"/>
              </a:rPr>
              <a:t>Devlieger, R., Goemaes, R., &amp; </a:t>
            </a:r>
            <a:r>
              <a:rPr lang="nl-BE" sz="1800" dirty="0" err="1">
                <a:effectLst/>
                <a:latin typeface="Calibri" panose="020F0502020204030204" pitchFamily="34" charset="0"/>
                <a:ea typeface="Calibri" panose="020F0502020204030204" pitchFamily="34" charset="0"/>
                <a:cs typeface="Calibri" panose="020F0502020204030204" pitchFamily="34" charset="0"/>
              </a:rPr>
              <a:t>Laubach</a:t>
            </a:r>
            <a:r>
              <a:rPr lang="nl-BE" sz="1800" dirty="0">
                <a:effectLst/>
                <a:latin typeface="Calibri" panose="020F0502020204030204" pitchFamily="34" charset="0"/>
                <a:ea typeface="Calibri" panose="020F0502020204030204" pitchFamily="34" charset="0"/>
                <a:cs typeface="Calibri" panose="020F0502020204030204" pitchFamily="34" charset="0"/>
              </a:rPr>
              <a:t>, R. (2023). </a:t>
            </a:r>
            <a:r>
              <a:rPr lang="nl-BE" sz="1800" i="1" dirty="0">
                <a:effectLst/>
                <a:latin typeface="Calibri" panose="020F0502020204030204" pitchFamily="34" charset="0"/>
                <a:ea typeface="Calibri" panose="020F0502020204030204" pitchFamily="34" charset="0"/>
                <a:cs typeface="Calibri" panose="020F0502020204030204" pitchFamily="34" charset="0"/>
              </a:rPr>
              <a:t>Perinatale gezondheid in Vlaanderen Jaar 2020 </a:t>
            </a:r>
            <a:r>
              <a:rPr lang="nl-BE" sz="1800" dirty="0">
                <a:effectLst/>
                <a:latin typeface="Calibri" panose="020F0502020204030204" pitchFamily="34" charset="0"/>
                <a:ea typeface="Calibri" panose="020F0502020204030204" pitchFamily="34" charset="0"/>
                <a:cs typeface="Calibri" panose="020F0502020204030204" pitchFamily="34" charset="0"/>
              </a:rPr>
              <a:t>. Studiecentrum Perinatale Epidemiologie.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19</a:t>
            </a:fld>
            <a:endParaRPr lang="nl-BE"/>
          </a:p>
        </p:txBody>
      </p:sp>
    </p:spTree>
    <p:extLst>
      <p:ext uri="{BB962C8B-B14F-4D97-AF65-F5344CB8AC3E}">
        <p14:creationId xmlns:p14="http://schemas.microsoft.com/office/powerpoint/2010/main" val="231476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Foetale programmering: </a:t>
            </a:r>
            <a:r>
              <a:rPr lang="nl-BE" b="0" i="0" dirty="0">
                <a:solidFill>
                  <a:srgbClr val="374151"/>
                </a:solidFill>
                <a:effectLst/>
                <a:latin typeface="Söhne"/>
              </a:rPr>
              <a:t>de omgeving en ervaringen tijdens de vroege stadia van de ontwikkeling, met name tijdens de </a:t>
            </a:r>
            <a:r>
              <a:rPr lang="nl-BE" b="0" i="0" dirty="0" err="1">
                <a:solidFill>
                  <a:srgbClr val="374151"/>
                </a:solidFill>
                <a:effectLst/>
                <a:latin typeface="Söhne"/>
              </a:rPr>
              <a:t>zwangersc</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Blootstelling</a:t>
            </a:r>
            <a:r>
              <a:rPr lang="nl-BE" sz="1800" dirty="0">
                <a:effectLst/>
                <a:latin typeface="Calibri" panose="020F0502020204030204" pitchFamily="34" charset="0"/>
                <a:ea typeface="Calibri" panose="020F0502020204030204" pitchFamily="34" charset="0"/>
                <a:cs typeface="Times New Roman" panose="02020603050405020304" pitchFamily="18" charset="0"/>
              </a:rPr>
              <a:t> aan een calorierijke en voedselrijke omgeving in de baarmoeder beïnvloedt bovendien het metabolisme van de nakomelingen en verhoogt het risico op obesitas en diabetes op latere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leeftijd.</a:t>
            </a:r>
            <a:r>
              <a:rPr lang="nl-BE" b="0" i="0" dirty="0" err="1">
                <a:solidFill>
                  <a:srgbClr val="374151"/>
                </a:solidFill>
                <a:effectLst/>
                <a:latin typeface="Söhne"/>
              </a:rPr>
              <a:t>hap</a:t>
            </a:r>
            <a:r>
              <a:rPr lang="nl-BE" b="0" i="0" dirty="0">
                <a:solidFill>
                  <a:srgbClr val="374151"/>
                </a:solidFill>
                <a:effectLst/>
                <a:latin typeface="Söhne"/>
              </a:rPr>
              <a:t>, kunnen  de gezondheid en het ziekterisico van een individu op latere leeftijd beïnvloeden. </a:t>
            </a:r>
          </a:p>
          <a:p>
            <a:endParaRPr lang="nl-BE" b="0" i="0" dirty="0">
              <a:solidFill>
                <a:srgbClr val="374151"/>
              </a:solidFill>
              <a:effectLst/>
              <a:latin typeface="Söhne"/>
            </a:endParaRPr>
          </a:p>
          <a:p>
            <a:r>
              <a:rPr lang="nl-BE" b="0" i="0" dirty="0" err="1">
                <a:solidFill>
                  <a:srgbClr val="374151"/>
                </a:solidFill>
                <a:effectLst/>
                <a:latin typeface="Söhne"/>
              </a:rPr>
              <a:t>Epigenetische</a:t>
            </a:r>
            <a:r>
              <a:rPr lang="nl-BE" b="0" i="0" dirty="0">
                <a:solidFill>
                  <a:srgbClr val="374151"/>
                </a:solidFill>
                <a:effectLst/>
                <a:latin typeface="Söhne"/>
              </a:rPr>
              <a:t> veranderingen: </a:t>
            </a:r>
            <a:r>
              <a:rPr lang="nl-BE" b="0" i="0" dirty="0" err="1">
                <a:solidFill>
                  <a:srgbClr val="374151"/>
                </a:solidFill>
                <a:effectLst/>
                <a:latin typeface="Söhne"/>
              </a:rPr>
              <a:t>epigenetische</a:t>
            </a:r>
            <a:r>
              <a:rPr lang="nl-BE" b="0" i="0" dirty="0">
                <a:solidFill>
                  <a:srgbClr val="374151"/>
                </a:solidFill>
                <a:effectLst/>
                <a:latin typeface="Söhne"/>
              </a:rPr>
              <a:t> veranderingen verwijzen naar wijzigingen in de genexpressie die plaatsvinden zonder dat de DNA-sequentie zelf wordt gewijzigd. Het DNA in onze cellen bevat genetische informatie die codeert voor eiwitten en andere moleculen die nodig zijn voor de werking en ontwikkeling van het lichaam. </a:t>
            </a:r>
            <a:r>
              <a:rPr lang="nl-BE" b="0" i="0" dirty="0" err="1">
                <a:solidFill>
                  <a:srgbClr val="374151"/>
                </a:solidFill>
                <a:effectLst/>
                <a:latin typeface="Söhne"/>
              </a:rPr>
              <a:t>Epigenetische</a:t>
            </a:r>
            <a:r>
              <a:rPr lang="nl-BE" b="0" i="0" dirty="0">
                <a:solidFill>
                  <a:srgbClr val="374151"/>
                </a:solidFill>
                <a:effectLst/>
                <a:latin typeface="Söhne"/>
              </a:rPr>
              <a:t> veranderingen beïnvloeden hoe genen worden aan- of uitgeschakeld, waardoor ze invloed hebben op de manier waarop cellen functioneren en zich ontwikkelen en bepalen dus in hoeverre bepaalde eigenschappen wel of niet tot uiting komen. </a:t>
            </a:r>
            <a:r>
              <a:rPr lang="nl-BE" b="0" i="0" dirty="0" err="1">
                <a:solidFill>
                  <a:srgbClr val="374151"/>
                </a:solidFill>
                <a:effectLst/>
                <a:latin typeface="Söhne"/>
              </a:rPr>
              <a:t>Epigenetische</a:t>
            </a:r>
            <a:r>
              <a:rPr lang="nl-BE" b="0" i="0" dirty="0">
                <a:solidFill>
                  <a:srgbClr val="374151"/>
                </a:solidFill>
                <a:effectLst/>
                <a:latin typeface="Söhne"/>
              </a:rPr>
              <a:t> veranderingen kunnen worden beïnvloed door omgevingsfactoren, zoals voeding, levensstijl, blootstelling aan chemicaliën en stress. Deze externe invloeden kunnen </a:t>
            </a:r>
            <a:r>
              <a:rPr lang="nl-BE" b="0" i="0" dirty="0" err="1">
                <a:solidFill>
                  <a:srgbClr val="374151"/>
                </a:solidFill>
                <a:effectLst/>
                <a:latin typeface="Söhne"/>
              </a:rPr>
              <a:t>epigenetische</a:t>
            </a:r>
            <a:r>
              <a:rPr lang="nl-BE" b="0" i="0" dirty="0">
                <a:solidFill>
                  <a:srgbClr val="374151"/>
                </a:solidFill>
                <a:effectLst/>
                <a:latin typeface="Söhne"/>
              </a:rPr>
              <a:t> patronen veranderen en de genexpressie beïnvloeden. </a:t>
            </a:r>
            <a:r>
              <a:rPr lang="nl-BE" b="0" i="0" dirty="0" err="1">
                <a:solidFill>
                  <a:srgbClr val="374151"/>
                </a:solidFill>
                <a:effectLst/>
                <a:latin typeface="Söhne"/>
              </a:rPr>
              <a:t>Epigenetische</a:t>
            </a:r>
            <a:r>
              <a:rPr lang="nl-BE" b="0" i="0" dirty="0">
                <a:solidFill>
                  <a:srgbClr val="374151"/>
                </a:solidFill>
                <a:effectLst/>
                <a:latin typeface="Söhne"/>
              </a:rPr>
              <a:t> veranderingen kunnen blijvende effecten hebben, waardoor ze een rol spelen in zowel normale fysiologische processen als bij verschillende ziekten, waaronder kanker, neurologische aandoeningen en metabole aandoeningen.</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20</a:t>
            </a:fld>
            <a:endParaRPr lang="nl-BE"/>
          </a:p>
        </p:txBody>
      </p:sp>
    </p:spTree>
    <p:extLst>
      <p:ext uri="{BB962C8B-B14F-4D97-AF65-F5344CB8AC3E}">
        <p14:creationId xmlns:p14="http://schemas.microsoft.com/office/powerpoint/2010/main" val="13372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is bij dergelijke studies echter moeilijk uit te maken in hoeverre de fysieke activiteit of andere levensstijlfactoren de vruchtbaarheid beïnvloeden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Brinson</a:t>
            </a:r>
            <a:r>
              <a:rPr lang="nl-BE" sz="1800" dirty="0">
                <a:effectLst/>
                <a:latin typeface="Calibri" panose="020F0502020204030204" pitchFamily="34" charset="0"/>
                <a:ea typeface="Calibri" panose="020F0502020204030204" pitchFamily="34" charset="0"/>
                <a:cs typeface="Times New Roman" panose="02020603050405020304" pitchFamily="18" charset="0"/>
              </a:rPr>
              <a:t> et al., 2023;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McKinnon</a:t>
            </a:r>
            <a:r>
              <a:rPr lang="nl-BE" sz="1800" dirty="0">
                <a:effectLst/>
                <a:latin typeface="Calibri" panose="020F0502020204030204" pitchFamily="34" charset="0"/>
                <a:ea typeface="Calibri" panose="020F0502020204030204" pitchFamily="34" charset="0"/>
                <a:cs typeface="Times New Roman" panose="02020603050405020304" pitchFamily="18" charset="0"/>
              </a:rPr>
              <a:t> et al., 2016).</a:t>
            </a:r>
          </a:p>
          <a:p>
            <a:r>
              <a:rPr lang="nl-BE" sz="1800" dirty="0">
                <a:effectLst/>
                <a:latin typeface="Calibri" panose="020F0502020204030204" pitchFamily="34" charset="0"/>
                <a:ea typeface="Calibri" panose="020F0502020204030204" pitchFamily="34" charset="0"/>
                <a:cs typeface="Times New Roman" panose="02020603050405020304" pitchFamily="18" charset="0"/>
              </a:rPr>
              <a:t>Sommige studies vinden een positief effect van fysieke activiteit op de vruchtbaarheid, vooral bij mannen en bij vrouwen met overgewicht. </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22</a:t>
            </a:fld>
            <a:endParaRPr lang="nl-BE"/>
          </a:p>
        </p:txBody>
      </p:sp>
    </p:spTree>
    <p:extLst>
      <p:ext uri="{BB962C8B-B14F-4D97-AF65-F5344CB8AC3E}">
        <p14:creationId xmlns:p14="http://schemas.microsoft.com/office/powerpoint/2010/main" val="145111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hlinkClick r:id="rId3"/>
              </a:rPr>
              <a:t>Infographic-ROKEN-EN-ZWANGERSCHAP.pdf (gezondleven.be)</a:t>
            </a:r>
            <a:endParaRPr lang="nl-BE" dirty="0"/>
          </a:p>
          <a:p>
            <a:r>
              <a:rPr lang="nl-BE" dirty="0">
                <a:hlinkClick r:id="rId4"/>
              </a:rPr>
              <a:t>Infographic-MEEROKEN-EN-ZWANGERSCHAP.pdf (gezondleven.be)</a:t>
            </a:r>
            <a:r>
              <a:rPr lang="nl-BE" dirty="0">
                <a:hlinkClick r:id="rId5"/>
              </a:rPr>
              <a:t> Rookvrije Start | Gezond Leven</a:t>
            </a:r>
            <a:endParaRPr lang="nl-BE" dirty="0"/>
          </a:p>
        </p:txBody>
      </p:sp>
      <p:sp>
        <p:nvSpPr>
          <p:cNvPr id="4" name="Tijdelijke aanduiding voor dianummer 3"/>
          <p:cNvSpPr>
            <a:spLocks noGrp="1"/>
          </p:cNvSpPr>
          <p:nvPr>
            <p:ph type="sldNum" sz="quarter" idx="5"/>
          </p:nvPr>
        </p:nvSpPr>
        <p:spPr/>
        <p:txBody>
          <a:bodyPr/>
          <a:lstStyle/>
          <a:p>
            <a:fld id="{AAA94E77-6DA8-411F-931E-79DBFFAED619}" type="slidenum">
              <a:rPr lang="nl-BE" smtClean="0"/>
              <a:t>29</a:t>
            </a:fld>
            <a:endParaRPr lang="nl-BE"/>
          </a:p>
        </p:txBody>
      </p:sp>
    </p:spTree>
    <p:extLst>
      <p:ext uri="{BB962C8B-B14F-4D97-AF65-F5344CB8AC3E}">
        <p14:creationId xmlns:p14="http://schemas.microsoft.com/office/powerpoint/2010/main" val="3348722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1217C-D668-517B-DFA5-1E772537A5FF}"/>
              </a:ext>
            </a:extLst>
          </p:cNvPr>
          <p:cNvSpPr>
            <a:spLocks noGrp="1"/>
          </p:cNvSpPr>
          <p:nvPr>
            <p:ph type="ctrTitle" hasCustomPrompt="1"/>
          </p:nvPr>
        </p:nvSpPr>
        <p:spPr>
          <a:xfrm>
            <a:off x="4911634" y="1122362"/>
            <a:ext cx="5756365" cy="2479675"/>
          </a:xfrm>
        </p:spPr>
        <p:txBody>
          <a:bodyPr anchor="b">
            <a:normAutofit/>
          </a:bodyPr>
          <a:lstStyle>
            <a:lvl1pPr algn="l">
              <a:defRPr sz="4000">
                <a:solidFill>
                  <a:srgbClr val="056734"/>
                </a:solidFill>
                <a:latin typeface="Arial Rounded MT Bold" panose="020F0704030504030204" pitchFamily="34" charset="0"/>
              </a:defRPr>
            </a:lvl1pPr>
          </a:lstStyle>
          <a:p>
            <a:r>
              <a:rPr lang="nl-NL"/>
              <a:t>Titel</a:t>
            </a:r>
            <a:endParaRPr lang="nl-BE" dirty="0"/>
          </a:p>
        </p:txBody>
      </p:sp>
      <p:sp>
        <p:nvSpPr>
          <p:cNvPr id="3" name="Ondertitel 2">
            <a:extLst>
              <a:ext uri="{FF2B5EF4-FFF2-40B4-BE49-F238E27FC236}">
                <a16:creationId xmlns:a16="http://schemas.microsoft.com/office/drawing/2014/main" id="{C48BD888-FDC4-52D5-ED9B-1F282A6B1FDA}"/>
              </a:ext>
            </a:extLst>
          </p:cNvPr>
          <p:cNvSpPr>
            <a:spLocks noGrp="1"/>
          </p:cNvSpPr>
          <p:nvPr>
            <p:ph type="subTitle" idx="1"/>
          </p:nvPr>
        </p:nvSpPr>
        <p:spPr>
          <a:xfrm>
            <a:off x="925840" y="3927566"/>
            <a:ext cx="9742160" cy="1330234"/>
          </a:xfrm>
        </p:spPr>
        <p:txBody>
          <a:bodyPr/>
          <a:lstStyle>
            <a:lvl1pPr marL="0" indent="0" algn="l">
              <a:buNone/>
              <a:defRPr sz="2400">
                <a:solidFill>
                  <a:srgbClr val="A4BF9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pic>
        <p:nvPicPr>
          <p:cNvPr id="10" name="Afbeelding 9" descr="Afbeelding met Graphics, grafische vormgeving, schermopname, kunst&#10;&#10;Automatisch gegenereerde beschrijving">
            <a:extLst>
              <a:ext uri="{FF2B5EF4-FFF2-40B4-BE49-F238E27FC236}">
                <a16:creationId xmlns:a16="http://schemas.microsoft.com/office/drawing/2014/main" id="{3881188F-703F-C618-3F04-01563113C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2" name="Afbeelding 11" descr="Afbeelding met Lettertype, Graphics, grafische vormgeving, logo&#10;&#10;Automatisch gegenereerde beschrijving">
            <a:extLst>
              <a:ext uri="{FF2B5EF4-FFF2-40B4-BE49-F238E27FC236}">
                <a16:creationId xmlns:a16="http://schemas.microsoft.com/office/drawing/2014/main" id="{61C0AB62-390A-21A1-5CB3-9F912517AE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677" y="6162370"/>
            <a:ext cx="1483322" cy="532251"/>
          </a:xfrm>
          <a:prstGeom prst="rect">
            <a:avLst/>
          </a:prstGeom>
        </p:spPr>
      </p:pic>
      <p:sp>
        <p:nvSpPr>
          <p:cNvPr id="14" name="Tekstvak 13">
            <a:extLst>
              <a:ext uri="{FF2B5EF4-FFF2-40B4-BE49-F238E27FC236}">
                <a16:creationId xmlns:a16="http://schemas.microsoft.com/office/drawing/2014/main" id="{0002A442-8E2F-BA07-09F7-C3C564339481}"/>
              </a:ext>
            </a:extLst>
          </p:cNvPr>
          <p:cNvSpPr txBox="1"/>
          <p:nvPr userDrawn="1"/>
        </p:nvSpPr>
        <p:spPr>
          <a:xfrm>
            <a:off x="4240522" y="6386844"/>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pic>
        <p:nvPicPr>
          <p:cNvPr id="5" name="Afbeelding 4" descr="Afbeelding met fles, Frisdrank, fruit, drinken&#10;&#10;Automatisch gegenereerde beschrijving">
            <a:extLst>
              <a:ext uri="{FF2B5EF4-FFF2-40B4-BE49-F238E27FC236}">
                <a16:creationId xmlns:a16="http://schemas.microsoft.com/office/drawing/2014/main" id="{8BDCA454-CB0D-A263-DCF3-1FA7D65D37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840" y="274038"/>
            <a:ext cx="3872583" cy="3328000"/>
          </a:xfrm>
          <a:prstGeom prst="rect">
            <a:avLst/>
          </a:prstGeom>
        </p:spPr>
      </p:pic>
    </p:spTree>
    <p:extLst>
      <p:ext uri="{BB962C8B-B14F-4D97-AF65-F5344CB8AC3E}">
        <p14:creationId xmlns:p14="http://schemas.microsoft.com/office/powerpoint/2010/main" val="134723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EF45D-804E-19D5-EC1E-85AB0B7D19F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9BA3FC-C525-1474-D956-FEDAD093F2F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23D42E9-42B0-A528-E602-4132A1370980}"/>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86484345-0712-C5F5-DA95-6D91ECB793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407448-4CA9-656F-2BD1-A38772E33F87}"/>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7753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5B9563A-091F-6826-5A1A-26652FBD7A6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3C9E94C-54E4-B7DE-32AD-F4FFB55F12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FAD35D9-175E-CF03-5EA9-1E2B280FDE2A}"/>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98AF0378-8985-E9C1-2EDC-C494C19C22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2329E66-4A06-D8FF-78D3-56359C2F0EA6}"/>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56517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3E62-C0F0-C73B-C5A5-AA6ACCFAAD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20C134D-8582-C0B5-5395-64B33B6E259A}"/>
              </a:ext>
            </a:extLst>
          </p:cNvPr>
          <p:cNvSpPr>
            <a:spLocks noGrp="1"/>
          </p:cNvSpPr>
          <p:nvPr>
            <p:ph idx="1"/>
          </p:nvPr>
        </p:nvSpPr>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descr="Afbeelding met Graphics, grafische vormgeving, schermopname, kunst&#10;&#10;Automatisch gegenereerde beschrijving">
            <a:extLst>
              <a:ext uri="{FF2B5EF4-FFF2-40B4-BE49-F238E27FC236}">
                <a16:creationId xmlns:a16="http://schemas.microsoft.com/office/drawing/2014/main" id="{758588C1-6FAF-FD1B-5044-6DA6F41DE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8" name="Afbeelding 7" descr="Afbeelding met Lettertype, Graphics, grafische vormgeving, logo&#10;&#10;Automatisch gegenereerde beschrijving">
            <a:extLst>
              <a:ext uri="{FF2B5EF4-FFF2-40B4-BE49-F238E27FC236}">
                <a16:creationId xmlns:a16="http://schemas.microsoft.com/office/drawing/2014/main" id="{8BF90EE1-6F45-001A-95DC-8262572EED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9" name="Tekstvak 8">
            <a:extLst>
              <a:ext uri="{FF2B5EF4-FFF2-40B4-BE49-F238E27FC236}">
                <a16:creationId xmlns:a16="http://schemas.microsoft.com/office/drawing/2014/main" id="{1D8D34FF-9BD0-1B24-6D2E-56B2D04137A1}"/>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10869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A1150-ED1C-E6DA-D789-40B7508A80EA}"/>
              </a:ext>
            </a:extLst>
          </p:cNvPr>
          <p:cNvSpPr>
            <a:spLocks noGrp="1"/>
          </p:cNvSpPr>
          <p:nvPr>
            <p:ph type="title"/>
          </p:nvPr>
        </p:nvSpPr>
        <p:spPr>
          <a:xfrm>
            <a:off x="4963886" y="1709739"/>
            <a:ext cx="6383564" cy="1616936"/>
          </a:xfrm>
        </p:spPr>
        <p:txBody>
          <a:bodyPr anchor="b">
            <a:normAutofit/>
          </a:bodyPr>
          <a:lstStyle>
            <a:lvl1pPr>
              <a:defRPr sz="4000">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4F1D3BD-029C-59BC-BD00-4A666B3B22E3}"/>
              </a:ext>
            </a:extLst>
          </p:cNvPr>
          <p:cNvSpPr>
            <a:spLocks noGrp="1"/>
          </p:cNvSpPr>
          <p:nvPr>
            <p:ph type="body" idx="1"/>
          </p:nvPr>
        </p:nvSpPr>
        <p:spPr>
          <a:xfrm>
            <a:off x="838200" y="3640183"/>
            <a:ext cx="10515600" cy="1391330"/>
          </a:xfrm>
        </p:spPr>
        <p:txBody>
          <a:bodyPr/>
          <a:lstStyle>
            <a:lvl1pPr marL="0" indent="0">
              <a:buNone/>
              <a:defRPr sz="2400" b="1">
                <a:solidFill>
                  <a:srgbClr val="A4BF9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7" name="Tijdelijke aanduiding voor inhoud 3">
            <a:extLst>
              <a:ext uri="{FF2B5EF4-FFF2-40B4-BE49-F238E27FC236}">
                <a16:creationId xmlns:a16="http://schemas.microsoft.com/office/drawing/2014/main" id="{EFC8A5A3-4BD2-C739-04C0-1E6AB3A42850}"/>
              </a:ext>
            </a:extLst>
          </p:cNvPr>
          <p:cNvSpPr>
            <a:spLocks noGrp="1"/>
          </p:cNvSpPr>
          <p:nvPr>
            <p:ph sz="half" idx="2"/>
          </p:nvPr>
        </p:nvSpPr>
        <p:spPr>
          <a:xfrm>
            <a:off x="838200" y="1132114"/>
            <a:ext cx="4047309" cy="2194561"/>
          </a:xfrm>
        </p:spPr>
        <p:txBody>
          <a:bodyPr/>
          <a:lstStyle/>
          <a:p>
            <a:pPr lvl="0"/>
            <a:endParaRPr lang="nl-BE" dirty="0"/>
          </a:p>
        </p:txBody>
      </p:sp>
      <p:pic>
        <p:nvPicPr>
          <p:cNvPr id="9" name="Afbeelding 8" descr="Afbeelding met Graphics, grafische vormgeving, schermopname, kunst&#10;&#10;Automatisch gegenereerde beschrijving">
            <a:extLst>
              <a:ext uri="{FF2B5EF4-FFF2-40B4-BE49-F238E27FC236}">
                <a16:creationId xmlns:a16="http://schemas.microsoft.com/office/drawing/2014/main" id="{277149E5-8309-4EC3-717A-ACC9AF774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0" name="Afbeelding 9" descr="Afbeelding met Lettertype, Graphics, grafische vormgeving, logo&#10;&#10;Automatisch gegenereerde beschrijving">
            <a:extLst>
              <a:ext uri="{FF2B5EF4-FFF2-40B4-BE49-F238E27FC236}">
                <a16:creationId xmlns:a16="http://schemas.microsoft.com/office/drawing/2014/main" id="{FD173814-C0EF-B38C-27BF-9C0517437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4128" y="6189224"/>
            <a:ext cx="1483322" cy="532251"/>
          </a:xfrm>
          <a:prstGeom prst="rect">
            <a:avLst/>
          </a:prstGeom>
        </p:spPr>
      </p:pic>
      <p:sp>
        <p:nvSpPr>
          <p:cNvPr id="11" name="Tekstvak 10">
            <a:extLst>
              <a:ext uri="{FF2B5EF4-FFF2-40B4-BE49-F238E27FC236}">
                <a16:creationId xmlns:a16="http://schemas.microsoft.com/office/drawing/2014/main" id="{41E88368-12FC-3241-08BB-E3991383DAFB}"/>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18004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FF87B-03D9-E770-ACCF-18AAA01BCC7E}"/>
              </a:ext>
            </a:extLst>
          </p:cNvPr>
          <p:cNvSpPr>
            <a:spLocks noGrp="1"/>
          </p:cNvSpPr>
          <p:nvPr>
            <p:ph type="title"/>
          </p:nvPr>
        </p:nvSpPr>
        <p:spPr/>
        <p:txBody>
          <a:bodyPr/>
          <a:lstStyle>
            <a:lvl1pPr>
              <a:defRPr>
                <a:solidFill>
                  <a:srgbClr val="056734"/>
                </a:solidFill>
                <a:latin typeface="Arial Rounded MT Bold" panose="020F070403050403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6DB8F2D2-876C-FC3D-885F-1DE7647FA780}"/>
              </a:ext>
            </a:extLst>
          </p:cNvPr>
          <p:cNvSpPr>
            <a:spLocks noGrp="1"/>
          </p:cNvSpPr>
          <p:nvPr>
            <p:ph sz="half" idx="1"/>
          </p:nvPr>
        </p:nvSpPr>
        <p:spPr>
          <a:xfrm>
            <a:off x="838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33FD3014-9A68-3531-CA08-636F2F2E0800}"/>
              </a:ext>
            </a:extLst>
          </p:cNvPr>
          <p:cNvSpPr>
            <a:spLocks noGrp="1"/>
          </p:cNvSpPr>
          <p:nvPr>
            <p:ph sz="half" idx="2"/>
          </p:nvPr>
        </p:nvSpPr>
        <p:spPr>
          <a:xfrm>
            <a:off x="6172200" y="1825625"/>
            <a:ext cx="5181600" cy="4351338"/>
          </a:xfrm>
        </p:spPr>
        <p:txBody>
          <a:bodyPr/>
          <a:lstStyle>
            <a:lvl1pPr marL="0" indent="0">
              <a:buNone/>
              <a:defRPr b="1">
                <a:solidFill>
                  <a:srgbClr val="A4BF9E"/>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Afbeelding 12" descr="Afbeelding met Graphics, grafische vormgeving, schermopname, kunst&#10;&#10;Automatisch gegenereerde beschrijving">
            <a:extLst>
              <a:ext uri="{FF2B5EF4-FFF2-40B4-BE49-F238E27FC236}">
                <a16:creationId xmlns:a16="http://schemas.microsoft.com/office/drawing/2014/main" id="{82DCF021-0718-C6E5-B6F8-F364AF43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840" y="5603265"/>
            <a:ext cx="1118210" cy="1118210"/>
          </a:xfrm>
          <a:prstGeom prst="rect">
            <a:avLst/>
          </a:prstGeom>
        </p:spPr>
      </p:pic>
      <p:pic>
        <p:nvPicPr>
          <p:cNvPr id="14" name="Afbeelding 13" descr="Afbeelding met Lettertype, Graphics, grafische vormgeving, logo&#10;&#10;Automatisch gegenereerde beschrijving">
            <a:extLst>
              <a:ext uri="{FF2B5EF4-FFF2-40B4-BE49-F238E27FC236}">
                <a16:creationId xmlns:a16="http://schemas.microsoft.com/office/drawing/2014/main" id="{D48B7D99-FC4C-9724-CCC7-A764BDC90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478" y="6162370"/>
            <a:ext cx="1483322" cy="532251"/>
          </a:xfrm>
          <a:prstGeom prst="rect">
            <a:avLst/>
          </a:prstGeom>
        </p:spPr>
      </p:pic>
      <p:sp>
        <p:nvSpPr>
          <p:cNvPr id="15" name="Tekstvak 14">
            <a:extLst>
              <a:ext uri="{FF2B5EF4-FFF2-40B4-BE49-F238E27FC236}">
                <a16:creationId xmlns:a16="http://schemas.microsoft.com/office/drawing/2014/main" id="{5753B6C1-B9BF-FED9-21B5-93C8312F8022}"/>
              </a:ext>
            </a:extLst>
          </p:cNvPr>
          <p:cNvSpPr txBox="1"/>
          <p:nvPr userDrawn="1"/>
        </p:nvSpPr>
        <p:spPr>
          <a:xfrm>
            <a:off x="4583422" y="6413698"/>
            <a:ext cx="2747683" cy="307777"/>
          </a:xfrm>
          <a:prstGeom prst="rect">
            <a:avLst/>
          </a:prstGeom>
          <a:noFill/>
        </p:spPr>
        <p:txBody>
          <a:bodyPr wrap="square">
            <a:spAutoFit/>
          </a:bodyPr>
          <a:lstStyle/>
          <a:p>
            <a:r>
              <a:rPr lang="nl-BE" sz="1400" b="1" dirty="0">
                <a:solidFill>
                  <a:schemeClr val="accent3">
                    <a:lumMod val="50000"/>
                  </a:schemeClr>
                </a:solidFill>
              </a:rPr>
              <a:t>www.allesovervruchtbaarheid.be</a:t>
            </a:r>
          </a:p>
        </p:txBody>
      </p:sp>
    </p:spTree>
    <p:extLst>
      <p:ext uri="{BB962C8B-B14F-4D97-AF65-F5344CB8AC3E}">
        <p14:creationId xmlns:p14="http://schemas.microsoft.com/office/powerpoint/2010/main" val="323380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C935F-544C-7376-8730-194EFA02BC2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3876550-087D-3365-D5A8-E629C5E44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DE021E4-E81F-D4C0-2BE3-DBBF74A62E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8DA9A04-EA34-61A4-3E19-8063BD7A4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F0737B-9FBA-C467-55CA-56DD12DAEA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8947790-13FF-AB40-E087-F4EFA1FCA6AB}"/>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8" name="Tijdelijke aanduiding voor voettekst 7">
            <a:extLst>
              <a:ext uri="{FF2B5EF4-FFF2-40B4-BE49-F238E27FC236}">
                <a16:creationId xmlns:a16="http://schemas.microsoft.com/office/drawing/2014/main" id="{59457239-FD6A-7FAF-DB1E-FD766AC12D9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50714BB-BE2F-B436-94E7-606D6DA4D68E}"/>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538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BFA9D-CD00-54AA-2138-97457CACD2E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64EEE84-FAF8-A52A-7BE0-A365054DD345}"/>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4" name="Tijdelijke aanduiding voor voettekst 3">
            <a:extLst>
              <a:ext uri="{FF2B5EF4-FFF2-40B4-BE49-F238E27FC236}">
                <a16:creationId xmlns:a16="http://schemas.microsoft.com/office/drawing/2014/main" id="{883714F7-0F02-FEAC-B476-33E2BF9CEF3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0B23A3C-2764-F437-795E-F90DD0AC331C}"/>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135732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E4BDD2-508F-CCE5-4960-283176E01736}"/>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3" name="Tijdelijke aanduiding voor voettekst 2">
            <a:extLst>
              <a:ext uri="{FF2B5EF4-FFF2-40B4-BE49-F238E27FC236}">
                <a16:creationId xmlns:a16="http://schemas.microsoft.com/office/drawing/2014/main" id="{2BD6A5CC-2010-7EBD-55F6-5279CE75965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DB577CB-92F2-50D0-0ABE-9FED9669D6C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61776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19C77-0556-ABC2-6824-7C276FBB97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EC4D8AB-467F-2BCA-9221-27EE79CBC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116ED80-2FC3-62F4-EBB9-32279C26C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E77F06C-029B-32AB-05D7-231A0687D8B3}"/>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94D373B4-393A-218E-2186-BA4778529D0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21777C0-D58C-CA78-8678-2A35642DCF0D}"/>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77959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033F-3751-0DA2-58D3-C4BA934204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8E53C8E-45FB-5DC8-D489-4405E6643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652FCFC-5953-3B37-9D2F-9479A4491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AEFB636-B130-AF8D-70B1-1C5CA3A014C3}"/>
              </a:ext>
            </a:extLst>
          </p:cNvPr>
          <p:cNvSpPr>
            <a:spLocks noGrp="1"/>
          </p:cNvSpPr>
          <p:nvPr>
            <p:ph type="dt" sz="half" idx="10"/>
          </p:nvPr>
        </p:nvSpPr>
        <p:spPr/>
        <p:txBody>
          <a:bodyPr/>
          <a:lstStyle/>
          <a:p>
            <a:fld id="{53BB1310-2AA3-44AA-8881-4BEE6DA1669B}" type="datetimeFigureOut">
              <a:rPr lang="nl-BE" smtClean="0"/>
              <a:t>26/02/2024</a:t>
            </a:fld>
            <a:endParaRPr lang="nl-BE"/>
          </a:p>
        </p:txBody>
      </p:sp>
      <p:sp>
        <p:nvSpPr>
          <p:cNvPr id="6" name="Tijdelijke aanduiding voor voettekst 5">
            <a:extLst>
              <a:ext uri="{FF2B5EF4-FFF2-40B4-BE49-F238E27FC236}">
                <a16:creationId xmlns:a16="http://schemas.microsoft.com/office/drawing/2014/main" id="{397EDB5A-93EA-ED97-37C6-522D8BF1CB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283E550-CCC7-4F86-B081-B731BF5517DF}"/>
              </a:ext>
            </a:extLst>
          </p:cNvPr>
          <p:cNvSpPr>
            <a:spLocks noGrp="1"/>
          </p:cNvSpPr>
          <p:nvPr>
            <p:ph type="sldNum" sz="quarter" idx="12"/>
          </p:nvPr>
        </p:nvSpPr>
        <p:spPr/>
        <p:txBody>
          <a:bodyPr/>
          <a:lstStyle/>
          <a:p>
            <a:fld id="{51B08C62-D5FE-48C9-8E9B-377D04E128D1}" type="slidenum">
              <a:rPr lang="nl-BE" smtClean="0"/>
              <a:t>‹nr.›</a:t>
            </a:fld>
            <a:endParaRPr lang="nl-BE"/>
          </a:p>
        </p:txBody>
      </p:sp>
    </p:spTree>
    <p:extLst>
      <p:ext uri="{BB962C8B-B14F-4D97-AF65-F5344CB8AC3E}">
        <p14:creationId xmlns:p14="http://schemas.microsoft.com/office/powerpoint/2010/main" val="348341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0814E3-9C41-C35A-B0C9-534E13907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B1B225D-C9A0-06EB-BAC0-E61AAE69D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D1D2048-BFAA-BE7C-6294-2CC0343FA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1310-2AA3-44AA-8881-4BEE6DA1669B}" type="datetimeFigureOut">
              <a:rPr lang="nl-BE" smtClean="0"/>
              <a:t>26/02/2024</a:t>
            </a:fld>
            <a:endParaRPr lang="nl-BE"/>
          </a:p>
        </p:txBody>
      </p:sp>
      <p:sp>
        <p:nvSpPr>
          <p:cNvPr id="5" name="Tijdelijke aanduiding voor voettekst 4">
            <a:extLst>
              <a:ext uri="{FF2B5EF4-FFF2-40B4-BE49-F238E27FC236}">
                <a16:creationId xmlns:a16="http://schemas.microsoft.com/office/drawing/2014/main" id="{4D78B7A4-CE2F-3072-E717-6ECB94ADA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F6F696DC-424B-BF90-BBD0-FC3B2B56A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8C62-D5FE-48C9-8E9B-377D04E128D1}" type="slidenum">
              <a:rPr lang="nl-BE" smtClean="0"/>
              <a:t>‹nr.›</a:t>
            </a:fld>
            <a:endParaRPr lang="nl-BE"/>
          </a:p>
        </p:txBody>
      </p:sp>
    </p:spTree>
    <p:extLst>
      <p:ext uri="{BB962C8B-B14F-4D97-AF65-F5344CB8AC3E}">
        <p14:creationId xmlns:p14="http://schemas.microsoft.com/office/powerpoint/2010/main" val="427891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4PFt4czJw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artsenkrant.com/ak-update-specialist/gastro/een-adolescent-is-blind-geworden-door-het-eten-van-junkfood/article-normal-41993.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vrt.be/vrtnws/nl/2023/04/04/1-op-de-6-mensen-wereldwijd-worstelt-met-onvruchtbaarhei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vad.be/assets/alcoholenzwangerschap2022"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ezondleven.be/projecten/rookvrije-sta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vad.be/assets/alcoholenzwangerschap202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vZKYzHQ6yw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s://www.allesovervruchtbaarheid.be/nl/mijn-vruchtbaarheid/de-invloed-van-leeftijd-op-de-vruchtbaarheid" TargetMode="External"/><Relationship Id="rId2" Type="http://schemas.openxmlformats.org/officeDocument/2006/relationships/hyperlink" Target="https://www.allesovervruchtbaarheid.be/nl/ik-ben-leerkracht/leeftijd-en-vruchtbaarheid"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www.allesovervruchtbaarheid.be/"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llesovervruchtbaarheid.be/nl/ik-ben-leerkracht/de-invloed-van-de-hormonale-regeling-op-de-vruchtbaarheid-van-de-me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B0D76-2270-FA81-B28B-3EB318DFB458}"/>
              </a:ext>
            </a:extLst>
          </p:cNvPr>
          <p:cNvSpPr>
            <a:spLocks noGrp="1"/>
          </p:cNvSpPr>
          <p:nvPr>
            <p:ph type="ctrTitle"/>
          </p:nvPr>
        </p:nvSpPr>
        <p:spPr/>
        <p:txBody>
          <a:bodyPr/>
          <a:lstStyle/>
          <a:p>
            <a:r>
              <a:rPr lang="nl-BE" dirty="0"/>
              <a:t>De invloed van gezondheidsgedrag op de vruchtbaarheid</a:t>
            </a:r>
          </a:p>
        </p:txBody>
      </p:sp>
      <p:sp>
        <p:nvSpPr>
          <p:cNvPr id="3" name="Ondertitel 2">
            <a:extLst>
              <a:ext uri="{FF2B5EF4-FFF2-40B4-BE49-F238E27FC236}">
                <a16:creationId xmlns:a16="http://schemas.microsoft.com/office/drawing/2014/main" id="{FAFF211F-B65E-0E1D-34D4-9E8F30CA6B90}"/>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425506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952C9-43AE-E1AB-6B93-2F6DB6E51D16}"/>
              </a:ext>
            </a:extLst>
          </p:cNvPr>
          <p:cNvSpPr>
            <a:spLocks noGrp="1"/>
          </p:cNvSpPr>
          <p:nvPr>
            <p:ph type="title"/>
          </p:nvPr>
        </p:nvSpPr>
        <p:spPr/>
        <p:txBody>
          <a:bodyPr/>
          <a:lstStyle/>
          <a:p>
            <a:r>
              <a:rPr lang="nl-BE" dirty="0"/>
              <a:t>Voeding</a:t>
            </a:r>
          </a:p>
        </p:txBody>
      </p:sp>
      <p:sp>
        <p:nvSpPr>
          <p:cNvPr id="3" name="Tijdelijke aanduiding voor inhoud 2">
            <a:extLst>
              <a:ext uri="{FF2B5EF4-FFF2-40B4-BE49-F238E27FC236}">
                <a16:creationId xmlns:a16="http://schemas.microsoft.com/office/drawing/2014/main" id="{6F4FBBFF-AFEB-B36E-B9DC-7875469E68E7}"/>
              </a:ext>
            </a:extLst>
          </p:cNvPr>
          <p:cNvSpPr>
            <a:spLocks noGrp="1"/>
          </p:cNvSpPr>
          <p:nvPr>
            <p:ph idx="1"/>
          </p:nvPr>
        </p:nvSpPr>
        <p:spPr>
          <a:xfrm>
            <a:off x="838199" y="1477818"/>
            <a:ext cx="10975109" cy="4699145"/>
          </a:xfrm>
        </p:spPr>
        <p:txBody>
          <a:bodyPr/>
          <a:lstStyle/>
          <a:p>
            <a:r>
              <a:rPr lang="nl-BE" dirty="0"/>
              <a:t>Algemene boodschap:</a:t>
            </a:r>
          </a:p>
          <a:p>
            <a:r>
              <a:rPr lang="nl-BE" sz="2400" dirty="0"/>
              <a:t>Voedingsmiddelen die goed zijn voor de algemene gezondheid, zijn ook goed voor de vruchtbaarheid</a:t>
            </a:r>
          </a:p>
          <a:p>
            <a:pPr marL="1143000" lvl="1" indent="-457200"/>
            <a:r>
              <a:rPr lang="nl-BE" dirty="0"/>
              <a:t>Hoge bloedsuikerspiegels en/of insuline hebben een effect op de reproductieve hormonen en indirect dus ook op de eisprong en fertiliteit</a:t>
            </a:r>
          </a:p>
          <a:p>
            <a:pPr marL="1143000" lvl="1" indent="-457200"/>
            <a:r>
              <a:rPr lang="nl-BE" dirty="0"/>
              <a:t>Bepaalde vitamines en mineralen hebben een invloed op de eicel – en zaadcelkwaliteit</a:t>
            </a:r>
          </a:p>
        </p:txBody>
      </p:sp>
    </p:spTree>
    <p:extLst>
      <p:ext uri="{BB962C8B-B14F-4D97-AF65-F5344CB8AC3E}">
        <p14:creationId xmlns:p14="http://schemas.microsoft.com/office/powerpoint/2010/main" val="82031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ontwerp&#10;&#10;Automatisch gegenereerde beschrijving">
            <a:extLst>
              <a:ext uri="{FF2B5EF4-FFF2-40B4-BE49-F238E27FC236}">
                <a16:creationId xmlns:a16="http://schemas.microsoft.com/office/drawing/2014/main" id="{117663EE-1577-1F21-EFF3-5A3D73DC4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16" y="1945666"/>
            <a:ext cx="3896260" cy="3391266"/>
          </a:xfrm>
          <a:prstGeom prst="rect">
            <a:avLst/>
          </a:prstGeom>
        </p:spPr>
      </p:pic>
      <p:sp>
        <p:nvSpPr>
          <p:cNvPr id="2" name="Titel 1">
            <a:extLst>
              <a:ext uri="{FF2B5EF4-FFF2-40B4-BE49-F238E27FC236}">
                <a16:creationId xmlns:a16="http://schemas.microsoft.com/office/drawing/2014/main" id="{E60952C9-43AE-E1AB-6B93-2F6DB6E51D16}"/>
              </a:ext>
            </a:extLst>
          </p:cNvPr>
          <p:cNvSpPr>
            <a:spLocks noGrp="1"/>
          </p:cNvSpPr>
          <p:nvPr>
            <p:ph type="title"/>
          </p:nvPr>
        </p:nvSpPr>
        <p:spPr/>
        <p:txBody>
          <a:bodyPr/>
          <a:lstStyle/>
          <a:p>
            <a:r>
              <a:rPr lang="nl-BE" dirty="0"/>
              <a:t>Voeding</a:t>
            </a:r>
          </a:p>
        </p:txBody>
      </p:sp>
      <p:pic>
        <p:nvPicPr>
          <p:cNvPr id="7" name="Afbeelding 6" descr="Afbeelding met tekst, voedsel, schermopname, menu&#10;&#10;Automatisch gegenereerde beschrijving">
            <a:extLst>
              <a:ext uri="{FF2B5EF4-FFF2-40B4-BE49-F238E27FC236}">
                <a16:creationId xmlns:a16="http://schemas.microsoft.com/office/drawing/2014/main" id="{4407FF4C-4516-AB42-4048-67E4A7A0B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190" y="144429"/>
            <a:ext cx="2460477" cy="6151192"/>
          </a:xfrm>
          <a:prstGeom prst="rect">
            <a:avLst/>
          </a:prstGeom>
        </p:spPr>
      </p:pic>
      <p:pic>
        <p:nvPicPr>
          <p:cNvPr id="6" name="Afbeelding 5">
            <a:extLst>
              <a:ext uri="{FF2B5EF4-FFF2-40B4-BE49-F238E27FC236}">
                <a16:creationId xmlns:a16="http://schemas.microsoft.com/office/drawing/2014/main" id="{89980697-B692-FAE6-8EB8-17B253D05E7E}"/>
              </a:ext>
            </a:extLst>
          </p:cNvPr>
          <p:cNvPicPr>
            <a:picLocks noChangeAspect="1"/>
          </p:cNvPicPr>
          <p:nvPr/>
        </p:nvPicPr>
        <p:blipFill>
          <a:blip r:embed="rId4"/>
          <a:stretch>
            <a:fillRect/>
          </a:stretch>
        </p:blipFill>
        <p:spPr>
          <a:xfrm>
            <a:off x="7579717" y="2066734"/>
            <a:ext cx="4134567" cy="2856247"/>
          </a:xfrm>
          <a:prstGeom prst="rect">
            <a:avLst/>
          </a:prstGeom>
        </p:spPr>
      </p:pic>
    </p:spTree>
    <p:extLst>
      <p:ext uri="{BB962C8B-B14F-4D97-AF65-F5344CB8AC3E}">
        <p14:creationId xmlns:p14="http://schemas.microsoft.com/office/powerpoint/2010/main" val="428635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9ACA9-E0E2-BAA7-B9D6-363B95EA5847}"/>
              </a:ext>
            </a:extLst>
          </p:cNvPr>
          <p:cNvSpPr>
            <a:spLocks noGrp="1"/>
          </p:cNvSpPr>
          <p:nvPr>
            <p:ph type="title"/>
          </p:nvPr>
        </p:nvSpPr>
        <p:spPr/>
        <p:txBody>
          <a:bodyPr/>
          <a:lstStyle/>
          <a:p>
            <a:r>
              <a:rPr lang="nl-BE" dirty="0"/>
              <a:t>Bewerkt voedsel</a:t>
            </a:r>
          </a:p>
        </p:txBody>
      </p:sp>
      <p:sp>
        <p:nvSpPr>
          <p:cNvPr id="3" name="Tijdelijke aanduiding voor inhoud 2">
            <a:extLst>
              <a:ext uri="{FF2B5EF4-FFF2-40B4-BE49-F238E27FC236}">
                <a16:creationId xmlns:a16="http://schemas.microsoft.com/office/drawing/2014/main" id="{96B36530-1116-24A1-4335-2FF634D848C8}"/>
              </a:ext>
            </a:extLst>
          </p:cNvPr>
          <p:cNvSpPr>
            <a:spLocks noGrp="1"/>
          </p:cNvSpPr>
          <p:nvPr>
            <p:ph idx="1"/>
          </p:nvPr>
        </p:nvSpPr>
        <p:spPr/>
        <p:txBody>
          <a:bodyPr/>
          <a:lstStyle/>
          <a:p>
            <a:pPr marL="457200" indent="-457200">
              <a:buFont typeface="Arial" panose="020B0604020202020204" pitchFamily="34" charset="0"/>
              <a:buChar char="•"/>
            </a:pPr>
            <a:r>
              <a:rPr lang="nl-BE" dirty="0"/>
              <a:t>Bevat vaak weinig voedzame bestanddelen</a:t>
            </a:r>
          </a:p>
          <a:p>
            <a:pPr marL="457200" indent="-457200">
              <a:buFont typeface="Arial" panose="020B0604020202020204" pitchFamily="34" charset="0"/>
              <a:buChar char="•"/>
            </a:pPr>
            <a:r>
              <a:rPr lang="nl-BE" dirty="0"/>
              <a:t>Bevat veel toegevoegde suikers, zout en verzadigde vetten</a:t>
            </a:r>
          </a:p>
          <a:p>
            <a:pPr marL="457200" indent="-457200">
              <a:buFont typeface="Arial" panose="020B0604020202020204" pitchFamily="34" charset="0"/>
              <a:buChar char="•"/>
            </a:pPr>
            <a:r>
              <a:rPr lang="nl-BE" dirty="0"/>
              <a:t>Werkt verslavend</a:t>
            </a:r>
          </a:p>
          <a:p>
            <a:pPr marL="457200" indent="-457200">
              <a:buFont typeface="Arial" panose="020B0604020202020204" pitchFamily="34" charset="0"/>
              <a:buChar char="•"/>
            </a:pPr>
            <a:r>
              <a:rPr lang="nl-BE" dirty="0"/>
              <a:t>Zorgt vaak dat je sneller terug honger hebt</a:t>
            </a:r>
          </a:p>
          <a:p>
            <a:endParaRPr lang="nl-BE" dirty="0"/>
          </a:p>
        </p:txBody>
      </p:sp>
      <p:pic>
        <p:nvPicPr>
          <p:cNvPr id="5" name="Afbeelding 4">
            <a:extLst>
              <a:ext uri="{FF2B5EF4-FFF2-40B4-BE49-F238E27FC236}">
                <a16:creationId xmlns:a16="http://schemas.microsoft.com/office/drawing/2014/main" id="{985F26E6-0743-EE1D-EC3D-875593870878}"/>
              </a:ext>
            </a:extLst>
          </p:cNvPr>
          <p:cNvPicPr>
            <a:picLocks noChangeAspect="1"/>
          </p:cNvPicPr>
          <p:nvPr/>
        </p:nvPicPr>
        <p:blipFill>
          <a:blip r:embed="rId2"/>
          <a:stretch>
            <a:fillRect/>
          </a:stretch>
        </p:blipFill>
        <p:spPr>
          <a:xfrm>
            <a:off x="2190878" y="4103127"/>
            <a:ext cx="2305372" cy="1829055"/>
          </a:xfrm>
          <a:prstGeom prst="rect">
            <a:avLst/>
          </a:prstGeom>
        </p:spPr>
      </p:pic>
      <p:sp>
        <p:nvSpPr>
          <p:cNvPr id="10" name="Tekstvak 9">
            <a:extLst>
              <a:ext uri="{FF2B5EF4-FFF2-40B4-BE49-F238E27FC236}">
                <a16:creationId xmlns:a16="http://schemas.microsoft.com/office/drawing/2014/main" id="{296E562E-670B-0BBE-CA04-6783C7C4369A}"/>
              </a:ext>
            </a:extLst>
          </p:cNvPr>
          <p:cNvSpPr txBox="1"/>
          <p:nvPr/>
        </p:nvSpPr>
        <p:spPr>
          <a:xfrm>
            <a:off x="4647020" y="4103127"/>
            <a:ext cx="6097464" cy="1754326"/>
          </a:xfrm>
          <a:prstGeom prst="rect">
            <a:avLst/>
          </a:prstGeom>
          <a:noFill/>
        </p:spPr>
        <p:txBody>
          <a:bodyPr wrap="square">
            <a:spAutoFit/>
          </a:bodyPr>
          <a:lstStyle/>
          <a:p>
            <a:pPr algn="l"/>
            <a:r>
              <a:rPr lang="en-US" b="1" i="0" dirty="0">
                <a:solidFill>
                  <a:srgbClr val="0F0F0F"/>
                </a:solidFill>
                <a:effectLst/>
                <a:latin typeface="YouTube Sans"/>
                <a:hlinkClick r:id="rId3"/>
              </a:rPr>
              <a:t>UK doctor switches to 80% ULTRA-processed food diet for 30 days 🍔🍕🍟 BBC</a:t>
            </a:r>
            <a:endParaRPr lang="en-US" b="1" i="0" dirty="0">
              <a:solidFill>
                <a:srgbClr val="0F0F0F"/>
              </a:solidFill>
              <a:effectLst/>
              <a:latin typeface="YouTube Sans"/>
            </a:endParaRPr>
          </a:p>
          <a:p>
            <a:pPr algn="l"/>
            <a:endParaRPr lang="en-US" b="1" i="0" dirty="0">
              <a:solidFill>
                <a:srgbClr val="0F0F0F"/>
              </a:solidFill>
              <a:effectLst/>
              <a:latin typeface="YouTube Sans"/>
            </a:endParaRPr>
          </a:p>
          <a:p>
            <a:r>
              <a:rPr lang="nl-BE"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Een adolescent is blind geworden door het eten van junkfood - </a:t>
            </a:r>
            <a:r>
              <a:rPr lang="nl-BE"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Gastro</a:t>
            </a:r>
            <a:r>
              <a:rPr lang="nl-BE"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 </a:t>
            </a:r>
            <a:r>
              <a:rPr lang="nl-BE"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ak</a:t>
            </a:r>
            <a:r>
              <a:rPr lang="nl-BE"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update Specialist - Artsenkrant.com</a:t>
            </a: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1" i="0" dirty="0">
              <a:solidFill>
                <a:srgbClr val="0F0F0F"/>
              </a:solidFill>
              <a:effectLst/>
              <a:latin typeface="YouTube Sans"/>
            </a:endParaRPr>
          </a:p>
        </p:txBody>
      </p:sp>
    </p:spTree>
    <p:extLst>
      <p:ext uri="{BB962C8B-B14F-4D97-AF65-F5344CB8AC3E}">
        <p14:creationId xmlns:p14="http://schemas.microsoft.com/office/powerpoint/2010/main" val="46618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15AF8-70CC-352B-0FBB-8585747C17D5}"/>
              </a:ext>
            </a:extLst>
          </p:cNvPr>
          <p:cNvSpPr>
            <a:spLocks noGrp="1"/>
          </p:cNvSpPr>
          <p:nvPr>
            <p:ph type="title"/>
          </p:nvPr>
        </p:nvSpPr>
        <p:spPr/>
        <p:txBody>
          <a:bodyPr/>
          <a:lstStyle/>
          <a:p>
            <a:r>
              <a:rPr lang="nl-BE" dirty="0"/>
              <a:t>Bewerkt voedsel en vruchtbaarheid </a:t>
            </a:r>
          </a:p>
        </p:txBody>
      </p:sp>
      <p:sp>
        <p:nvSpPr>
          <p:cNvPr id="3" name="Tijdelijke aanduiding voor inhoud 2">
            <a:extLst>
              <a:ext uri="{FF2B5EF4-FFF2-40B4-BE49-F238E27FC236}">
                <a16:creationId xmlns:a16="http://schemas.microsoft.com/office/drawing/2014/main" id="{10296501-5E24-015F-5F3A-1FC225FC350A}"/>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nl-BE" dirty="0"/>
              <a:t>Veel geraffineerde koolhydraten en toegevoegde suikers  </a:t>
            </a:r>
          </a:p>
          <a:p>
            <a:r>
              <a:rPr lang="nl-BE" dirty="0"/>
              <a:t>				</a:t>
            </a:r>
          </a:p>
          <a:p>
            <a:r>
              <a:rPr lang="nl-BE" dirty="0"/>
              <a:t>			  insulineresistentie</a:t>
            </a:r>
          </a:p>
          <a:p>
            <a:endParaRPr lang="nl-BE" dirty="0"/>
          </a:p>
          <a:p>
            <a:pPr lvl="1" indent="0">
              <a:buNone/>
            </a:pPr>
            <a:r>
              <a:rPr lang="nl-BE" dirty="0"/>
              <a:t>        Invloed op ovulatie			Invloed op testosterongehalte</a:t>
            </a:r>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r>
              <a:rPr lang="nl-BE" dirty="0"/>
              <a:t>Tekort aan voedingsstoffen (vitamines en mineralen), noodzakelijk voor een goede reproductieve gezondheid</a:t>
            </a:r>
          </a:p>
          <a:p>
            <a:pPr marL="457200" indent="-457200">
              <a:buFont typeface="Arial" panose="020B0604020202020204" pitchFamily="34" charset="0"/>
              <a:buChar char="•"/>
            </a:pPr>
            <a:r>
              <a:rPr lang="nl-BE" dirty="0"/>
              <a:t>Veelvuldige consumptie =&gt; overgewicht en obesitas</a:t>
            </a:r>
          </a:p>
          <a:p>
            <a:endParaRPr lang="nl-BE" dirty="0"/>
          </a:p>
          <a:p>
            <a:r>
              <a:rPr lang="nl-BE" dirty="0"/>
              <a:t>				</a:t>
            </a:r>
          </a:p>
        </p:txBody>
      </p:sp>
      <p:cxnSp>
        <p:nvCxnSpPr>
          <p:cNvPr id="5" name="Rechte verbindingslijn met pijl 4">
            <a:extLst>
              <a:ext uri="{FF2B5EF4-FFF2-40B4-BE49-F238E27FC236}">
                <a16:creationId xmlns:a16="http://schemas.microsoft.com/office/drawing/2014/main" id="{D4746410-1F7C-61FB-4591-C2DF39D9FEFD}"/>
              </a:ext>
            </a:extLst>
          </p:cNvPr>
          <p:cNvCxnSpPr/>
          <p:nvPr/>
        </p:nvCxnSpPr>
        <p:spPr>
          <a:xfrm>
            <a:off x="5058383" y="2198451"/>
            <a:ext cx="0" cy="418289"/>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E7ED51C0-B542-17DE-07E5-DED1D6966625}"/>
              </a:ext>
            </a:extLst>
          </p:cNvPr>
          <p:cNvCxnSpPr>
            <a:cxnSpLocks/>
          </p:cNvCxnSpPr>
          <p:nvPr/>
        </p:nvCxnSpPr>
        <p:spPr>
          <a:xfrm flipH="1">
            <a:off x="4474723" y="3010711"/>
            <a:ext cx="418289" cy="418289"/>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314BC308-9844-A0A4-7825-D6C852C29CFB}"/>
              </a:ext>
            </a:extLst>
          </p:cNvPr>
          <p:cNvCxnSpPr>
            <a:cxnSpLocks/>
          </p:cNvCxnSpPr>
          <p:nvPr/>
        </p:nvCxnSpPr>
        <p:spPr>
          <a:xfrm>
            <a:off x="5444246" y="3041515"/>
            <a:ext cx="651754" cy="387485"/>
          </a:xfrm>
          <a:prstGeom prst="straightConnector1">
            <a:avLst/>
          </a:prstGeom>
          <a:ln w="28575">
            <a:solidFill>
              <a:srgbClr val="0567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schermopname, ontwerp&#10;&#10;Automatisch gegenereerde beschrijving">
            <a:extLst>
              <a:ext uri="{FF2B5EF4-FFF2-40B4-BE49-F238E27FC236}">
                <a16:creationId xmlns:a16="http://schemas.microsoft.com/office/drawing/2014/main" id="{BAFD30AB-13E1-DDD2-8C3C-A8E30D9921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64" b="97942" l="1054" r="99895">
                        <a14:foregroundMark x1="28240" y1="21186" x2="28240" y2="21186"/>
                        <a14:foregroundMark x1="99684" y1="19128" x2="82719" y2="42857"/>
                        <a14:foregroundMark x1="82719" y1="42857" x2="59009" y2="85714"/>
                        <a14:foregroundMark x1="59009" y1="85714" x2="56797" y2="97942"/>
                        <a14:foregroundMark x1="56797" y1="97942" x2="33614" y2="97579"/>
                        <a14:foregroundMark x1="33614" y1="97579" x2="24974" y2="95400"/>
                        <a14:foregroundMark x1="24974" y1="95400" x2="1054" y2="46852"/>
                        <a14:foregroundMark x1="1054" y1="46852" x2="3056" y2="3390"/>
                        <a14:foregroundMark x1="3056" y1="3390" x2="38462" y2="4237"/>
                        <a14:foregroundMark x1="38462" y1="4237" x2="87039" y2="1816"/>
                        <a14:foregroundMark x1="87039" y1="1816" x2="98103" y2="4964"/>
                        <a14:foregroundMark x1="98103" y1="4964" x2="99895" y2="18886"/>
                        <a14:foregroundMark x1="6322" y1="2058" x2="2002" y2="12228"/>
                        <a14:foregroundMark x1="2002" y1="12228" x2="5796" y2="84140"/>
                        <a14:foregroundMark x1="5796" y1="84140" x2="12645" y2="96368"/>
                        <a14:foregroundMark x1="12645" y1="96368" x2="53319" y2="99516"/>
                        <a14:foregroundMark x1="53319" y1="99516" x2="62276" y2="96126"/>
                        <a14:foregroundMark x1="62276" y1="96126" x2="63646" y2="90799"/>
                        <a14:foregroundMark x1="7482" y1="3632" x2="2424" y2="16465"/>
                        <a14:foregroundMark x1="2424" y1="16465" x2="1264" y2="31961"/>
                        <a14:foregroundMark x1="1264" y1="31961" x2="6322" y2="58475"/>
                        <a14:foregroundMark x1="86407" y1="5569" x2="86407" y2="5569"/>
                        <a14:foregroundMark x1="85774" y1="6901" x2="89252" y2="5690"/>
                        <a14:foregroundMark x1="68915" y1="59564" x2="55111" y2="95036"/>
                        <a14:foregroundMark x1="55111" y1="95036" x2="52371" y2="97700"/>
                        <a14:foregroundMark x1="59747" y1="78329" x2="48367" y2="97942"/>
                        <a14:foregroundMark x1="30980" y1="34019" x2="30980" y2="40557"/>
                        <a14:foregroundMark x1="48788" y1="28208" x2="48788" y2="28208"/>
                        <a14:foregroundMark x1="49842" y1="88499" x2="49842" y2="88499"/>
                        <a14:foregroundMark x1="49210" y1="87651" x2="49315" y2="88620"/>
                        <a14:foregroundMark x1="45311" y1="85714" x2="45311" y2="85714"/>
                        <a14:foregroundMark x1="47840" y1="86320" x2="48472" y2="87893"/>
                        <a14:foregroundMark x1="44257" y1="63801" x2="44573" y2="63801"/>
                        <a14:foregroundMark x1="54162" y1="64649" x2="54162" y2="64649"/>
                        <a14:foregroundMark x1="56902" y1="63680" x2="56902" y2="63680"/>
                        <a14:foregroundMark x1="67650" y1="58838" x2="58799" y2="75061"/>
                        <a14:foregroundMark x1="42466" y1="46005" x2="42466" y2="46005"/>
                        <a14:foregroundMark x1="47840" y1="53027" x2="47840" y2="53027"/>
                        <a14:foregroundMark x1="29926" y1="82203" x2="29926" y2="82203"/>
                        <a14:foregroundMark x1="36881" y1="86077" x2="36881" y2="86077"/>
                        <a14:foregroundMark x1="38567" y1="84625" x2="39937" y2="85714"/>
                        <a14:backgroundMark x1="78609" y1="69249" x2="78609" y2="69249"/>
                        <a14:backgroundMark x1="79663" y1="67918" x2="71233" y2="69007"/>
                        <a14:backgroundMark x1="71233" y1="69007" x2="68956" y2="71569"/>
                        <a14:backgroundMark x1="94204" y1="71186" x2="94204" y2="71186"/>
                        <a14:backgroundMark x1="93783" y1="67312" x2="93783" y2="67312"/>
                        <a14:backgroundMark x1="93678" y1="66223" x2="93256" y2="75908"/>
                        <a14:backgroundMark x1="93256" y1="75908" x2="92308" y2="65375"/>
                        <a14:backgroundMark x1="92308" y1="65375" x2="91992" y2="65375"/>
                      </a14:backgroundRemoval>
                    </a14:imgEffect>
                  </a14:imgLayer>
                </a14:imgProps>
              </a:ext>
              <a:ext uri="{28A0092B-C50C-407E-A947-70E740481C1C}">
                <a14:useLocalDpi xmlns:a14="http://schemas.microsoft.com/office/drawing/2010/main" val="0"/>
              </a:ext>
            </a:extLst>
          </a:blip>
          <a:stretch>
            <a:fillRect/>
          </a:stretch>
        </p:blipFill>
        <p:spPr>
          <a:xfrm>
            <a:off x="339571" y="369435"/>
            <a:ext cx="2517130" cy="2190885"/>
          </a:xfrm>
          <a:prstGeom prst="rect">
            <a:avLst/>
          </a:prstGeom>
        </p:spPr>
      </p:pic>
      <p:pic>
        <p:nvPicPr>
          <p:cNvPr id="8" name="Afbeelding 7">
            <a:extLst>
              <a:ext uri="{FF2B5EF4-FFF2-40B4-BE49-F238E27FC236}">
                <a16:creationId xmlns:a16="http://schemas.microsoft.com/office/drawing/2014/main" id="{C1EB62CE-A2D1-E548-748B-5EA43EABD6FC}"/>
              </a:ext>
            </a:extLst>
          </p:cNvPr>
          <p:cNvPicPr>
            <a:picLocks noChangeAspect="1"/>
          </p:cNvPicPr>
          <p:nvPr/>
        </p:nvPicPr>
        <p:blipFill>
          <a:blip r:embed="rId5"/>
          <a:stretch>
            <a:fillRect/>
          </a:stretch>
        </p:blipFill>
        <p:spPr>
          <a:xfrm>
            <a:off x="2561912" y="819790"/>
            <a:ext cx="7068175" cy="5218419"/>
          </a:xfrm>
          <a:prstGeom prst="rect">
            <a:avLst/>
          </a:prstGeom>
        </p:spPr>
      </p:pic>
      <p:sp>
        <p:nvSpPr>
          <p:cNvPr id="9" name="Tekstvak 8">
            <a:extLst>
              <a:ext uri="{FF2B5EF4-FFF2-40B4-BE49-F238E27FC236}">
                <a16:creationId xmlns:a16="http://schemas.microsoft.com/office/drawing/2014/main" id="{C8E26BC9-2808-5D56-9273-0F38E9368AE7}"/>
              </a:ext>
            </a:extLst>
          </p:cNvPr>
          <p:cNvSpPr txBox="1"/>
          <p:nvPr/>
        </p:nvSpPr>
        <p:spPr>
          <a:xfrm>
            <a:off x="9855200" y="4876800"/>
            <a:ext cx="1924309" cy="369332"/>
          </a:xfrm>
          <a:prstGeom prst="rect">
            <a:avLst/>
          </a:prstGeom>
          <a:noFill/>
        </p:spPr>
        <p:txBody>
          <a:bodyPr wrap="none" rtlCol="0">
            <a:spAutoFit/>
          </a:bodyPr>
          <a:lstStyle/>
          <a:p>
            <a:r>
              <a:rPr lang="nl-BE" dirty="0"/>
              <a:t>Alesi et al., (2022)</a:t>
            </a:r>
          </a:p>
        </p:txBody>
      </p:sp>
      <p:pic>
        <p:nvPicPr>
          <p:cNvPr id="13" name="Afbeelding 12" descr="Afbeelding met tekst, schermopname, ontwerp&#10;&#10;Automatisch gegenereerde beschrijving">
            <a:extLst>
              <a:ext uri="{FF2B5EF4-FFF2-40B4-BE49-F238E27FC236}">
                <a16:creationId xmlns:a16="http://schemas.microsoft.com/office/drawing/2014/main" id="{2EA0B457-3115-7F38-FFC6-3B5F1429F5A5}"/>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9806" b="96610" l="9800" r="97682">
                        <a14:foregroundMark x1="78504" y1="66344" x2="77345" y2="65617"/>
                        <a14:foregroundMark x1="92624" y1="57264" x2="79241" y2="58838"/>
                        <a14:foregroundMark x1="79241" y1="58838" x2="66451" y2="65926"/>
                        <a14:foregroundMark x1="61943" y1="72553" x2="64278" y2="86925"/>
                        <a14:foregroundMark x1="64278" y1="86925" x2="71128" y2="95521"/>
                        <a14:foregroundMark x1="71128" y1="95521" x2="83983" y2="99031"/>
                        <a14:foregroundMark x1="83983" y1="99031" x2="92940" y2="92978"/>
                        <a14:foregroundMark x1="92940" y1="92978" x2="98525" y2="82688"/>
                        <a14:foregroundMark x1="98525" y1="82688" x2="99789" y2="71308"/>
                        <a14:foregroundMark x1="99789" y1="71308" x2="97787" y2="59201"/>
                        <a14:foregroundMark x1="97787" y1="59201" x2="91992" y2="57022"/>
                        <a14:foregroundMark x1="63857" y1="86077" x2="68809" y2="95521"/>
                        <a14:foregroundMark x1="68809" y1="95521" x2="79663" y2="99516"/>
                        <a14:foregroundMark x1="79663" y1="99516" x2="90516" y2="96610"/>
                        <a14:foregroundMark x1="90516" y1="96610" x2="92518" y2="93462"/>
                        <a14:foregroundMark x1="71760" y1="91525" x2="71760" y2="91525"/>
                        <a14:foregroundMark x1="73973" y1="90920" x2="73973" y2="90920"/>
                        <a14:foregroundMark x1="75659" y1="92736" x2="75659" y2="92736"/>
                        <a14:foregroundMark x1="75975" y1="93341" x2="75975" y2="93341"/>
                        <a14:foregroundMark x1="77134" y1="88862" x2="77134" y2="88862"/>
                        <a14:foregroundMark x1="83246" y1="90436" x2="83246" y2="90436"/>
                        <a14:foregroundMark x1="84194" y1="92131" x2="84194" y2="92131"/>
                        <a14:foregroundMark x1="85774" y1="84625" x2="85774" y2="84625"/>
                        <a14:foregroundMark x1="85564" y1="82203" x2="85564" y2="82203"/>
                        <a14:foregroundMark x1="79031" y1="84019" x2="79031" y2="84019"/>
                        <a14:foregroundMark x1="79347" y1="83051" x2="79347" y2="83051"/>
                        <a14:foregroundMark x1="79347" y1="83051" x2="79347" y2="83051"/>
                        <a14:foregroundMark x1="81876" y1="82082" x2="81876" y2="82082"/>
                        <a14:foregroundMark x1="79452" y1="92857" x2="79452" y2="92857"/>
                        <a14:foregroundMark x1="78820" y1="92494" x2="78820" y2="92494"/>
                        <a14:foregroundMark x1="79031" y1="92373" x2="79031" y2="92373"/>
                        <a14:backgroundMark x1="85248" y1="26513" x2="61117" y2="72034"/>
                      </a14:backgroundRemoval>
                    </a14:imgEffect>
                  </a14:imgLayer>
                </a14:imgProps>
              </a:ext>
              <a:ext uri="{28A0092B-C50C-407E-A947-70E740481C1C}">
                <a14:useLocalDpi xmlns:a14="http://schemas.microsoft.com/office/drawing/2010/main" val="0"/>
              </a:ext>
            </a:extLst>
          </a:blip>
          <a:srcRect l="63124" t="62239" b="-1232"/>
          <a:stretch/>
        </p:blipFill>
        <p:spPr>
          <a:xfrm>
            <a:off x="9706183" y="442212"/>
            <a:ext cx="2222342" cy="2045329"/>
          </a:xfrm>
          <a:prstGeom prst="rect">
            <a:avLst/>
          </a:prstGeom>
        </p:spPr>
      </p:pic>
    </p:spTree>
    <p:extLst>
      <p:ext uri="{BB962C8B-B14F-4D97-AF65-F5344CB8AC3E}">
        <p14:creationId xmlns:p14="http://schemas.microsoft.com/office/powerpoint/2010/main" val="11375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7494C-99AF-4ED4-2188-C1D1C0AB1348}"/>
              </a:ext>
            </a:extLst>
          </p:cNvPr>
          <p:cNvSpPr>
            <a:spLocks noGrp="1"/>
          </p:cNvSpPr>
          <p:nvPr>
            <p:ph type="title"/>
          </p:nvPr>
        </p:nvSpPr>
        <p:spPr/>
        <p:txBody>
          <a:bodyPr/>
          <a:lstStyle/>
          <a:p>
            <a:r>
              <a:rPr lang="nl-BE" dirty="0"/>
              <a:t>Supplementen?</a:t>
            </a:r>
          </a:p>
        </p:txBody>
      </p:sp>
      <p:sp>
        <p:nvSpPr>
          <p:cNvPr id="3" name="Tijdelijke aanduiding voor inhoud 2">
            <a:extLst>
              <a:ext uri="{FF2B5EF4-FFF2-40B4-BE49-F238E27FC236}">
                <a16:creationId xmlns:a16="http://schemas.microsoft.com/office/drawing/2014/main" id="{33777B72-5A26-6CA7-B368-5BDB1B351F2D}"/>
              </a:ext>
            </a:extLst>
          </p:cNvPr>
          <p:cNvSpPr>
            <a:spLocks noGrp="1"/>
          </p:cNvSpPr>
          <p:nvPr>
            <p:ph idx="1"/>
          </p:nvPr>
        </p:nvSpPr>
        <p:spPr/>
        <p:txBody>
          <a:bodyPr>
            <a:normAutofit fontScale="92500" lnSpcReduction="10000"/>
          </a:bodyPr>
          <a:lstStyle/>
          <a:p>
            <a:r>
              <a:rPr lang="nl-BE" dirty="0"/>
              <a:t>Niet nodig bij gezond voedingspatroon</a:t>
            </a:r>
          </a:p>
          <a:p>
            <a:r>
              <a:rPr lang="nl-BE" dirty="0"/>
              <a:t>Supplementen kunnen niet gebruikt worden als alternatief voor een gezond voedingspatroon</a:t>
            </a:r>
          </a:p>
          <a:p>
            <a:pPr marL="1143000" lvl="1" indent="-457200"/>
            <a:r>
              <a:rPr lang="nl-BE" dirty="0"/>
              <a:t>Vitamines en mineralen in tabletten worden minder efficiënt opgenomen door het lichaam in vergelijking met vitamines en mineralen uit voeding</a:t>
            </a:r>
          </a:p>
          <a:p>
            <a:pPr marL="1143000" lvl="1" indent="-457200"/>
            <a:r>
              <a:rPr lang="nl-BE" dirty="0"/>
              <a:t>Voeding zorgt er ook voor dat je verzadigd bent: win-win</a:t>
            </a:r>
          </a:p>
          <a:p>
            <a:pPr marL="1143000" lvl="1" indent="-457200"/>
            <a:r>
              <a:rPr lang="nl-BE" dirty="0"/>
              <a:t>Ze zorgen soms voor ongewenste effecten (gewichtstoename bij eiwitsupplementen, vitamine A – overdosis, …)</a:t>
            </a:r>
          </a:p>
          <a:p>
            <a:pPr marL="457200" indent="-457200"/>
            <a:r>
              <a:rPr lang="nl-BE" dirty="0"/>
              <a:t>Uitzondering:</a:t>
            </a:r>
          </a:p>
          <a:p>
            <a:pPr marL="1143000" lvl="1" indent="-457200"/>
            <a:r>
              <a:rPr lang="nl-BE" b="1" dirty="0"/>
              <a:t>Vitamine D</a:t>
            </a:r>
            <a:r>
              <a:rPr lang="nl-BE" dirty="0"/>
              <a:t>, op het einde van de winter (op doktersadvies)</a:t>
            </a:r>
          </a:p>
          <a:p>
            <a:pPr marL="1143000" lvl="1" indent="-457200"/>
            <a:r>
              <a:rPr lang="nl-BE" b="1" dirty="0"/>
              <a:t>Foliumzuur</a:t>
            </a:r>
            <a:r>
              <a:rPr lang="nl-BE" dirty="0"/>
              <a:t> (vitamine B9) is zeer belangrijk voor vrouwen met een kinderwens (vanaf 1 maand voor de zwangerschap tot 3</a:t>
            </a:r>
            <a:r>
              <a:rPr lang="nl-BE" baseline="30000" dirty="0"/>
              <a:t>de</a:t>
            </a:r>
            <a:r>
              <a:rPr lang="nl-BE" dirty="0"/>
              <a:t> maand van de zwangerschap)</a:t>
            </a:r>
          </a:p>
        </p:txBody>
      </p:sp>
    </p:spTree>
    <p:extLst>
      <p:ext uri="{BB962C8B-B14F-4D97-AF65-F5344CB8AC3E}">
        <p14:creationId xmlns:p14="http://schemas.microsoft.com/office/powerpoint/2010/main" val="192012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2C3EF-4310-A669-62CB-40C1D5FCF408}"/>
              </a:ext>
            </a:extLst>
          </p:cNvPr>
          <p:cNvSpPr>
            <a:spLocks noGrp="1"/>
          </p:cNvSpPr>
          <p:nvPr>
            <p:ph type="title"/>
          </p:nvPr>
        </p:nvSpPr>
        <p:spPr/>
        <p:txBody>
          <a:bodyPr/>
          <a:lstStyle/>
          <a:p>
            <a:r>
              <a:rPr lang="nl-BE" dirty="0"/>
              <a:t>Tips om gezond te eten</a:t>
            </a:r>
          </a:p>
        </p:txBody>
      </p:sp>
      <p:sp>
        <p:nvSpPr>
          <p:cNvPr id="3" name="Tijdelijke aanduiding voor inhoud 2">
            <a:extLst>
              <a:ext uri="{FF2B5EF4-FFF2-40B4-BE49-F238E27FC236}">
                <a16:creationId xmlns:a16="http://schemas.microsoft.com/office/drawing/2014/main" id="{8763ABB4-6B86-7FE9-EC9C-5AD8A7E40906}"/>
              </a:ext>
            </a:extLst>
          </p:cNvPr>
          <p:cNvSpPr>
            <a:spLocks noGrp="1"/>
          </p:cNvSpPr>
          <p:nvPr>
            <p:ph idx="1"/>
          </p:nvPr>
        </p:nvSpPr>
        <p:spPr>
          <a:xfrm>
            <a:off x="258617" y="1542474"/>
            <a:ext cx="11397673" cy="4091708"/>
          </a:xfrm>
        </p:spPr>
        <p:txBody>
          <a:bodyPr>
            <a:normAutofit fontScale="92500" lnSpcReduction="10000"/>
          </a:bodyPr>
          <a:lstStyle/>
          <a:p>
            <a:pPr marL="1143000" lvl="1" indent="-457200"/>
            <a:r>
              <a:rPr lang="nl-BE" dirty="0"/>
              <a:t>Ga niet winkelen als je honger hebt</a:t>
            </a:r>
          </a:p>
          <a:p>
            <a:pPr marL="1143000" lvl="1" indent="-457200"/>
            <a:r>
              <a:rPr lang="nl-BE" dirty="0"/>
              <a:t>Zorg dat je geen ongezonde voedingsmiddelen in huis hebt, of zet ze op een moeilijk bereikbare plaats</a:t>
            </a:r>
          </a:p>
          <a:p>
            <a:pPr marL="1143000" lvl="1" indent="-457200"/>
            <a:r>
              <a:rPr lang="nl-BE" dirty="0"/>
              <a:t>Zorg dat je wel gezonde snacks in huis hebt: ongezouten noten, wortelen, snacktomaatjes, ongesuikerde yoghurt, fruit, volkoren beschuitjes, …</a:t>
            </a:r>
          </a:p>
          <a:p>
            <a:pPr marL="1143000" lvl="1" indent="-457200"/>
            <a:r>
              <a:rPr lang="nl-BE" dirty="0"/>
              <a:t>Eet gerust iets gezonds als je honger hebt, hierdoor vermijd je te grote honger op een later moment </a:t>
            </a:r>
          </a:p>
          <a:p>
            <a:pPr marL="1143000" lvl="1" indent="-457200"/>
            <a:r>
              <a:rPr lang="nl-BE" dirty="0"/>
              <a:t>Sta jezelf toe om af en toe een kleine portie van jouw lievelingssnack te eten. Als je te streng bent voor jezelf, hou je waarschijnlijk minder lang vol</a:t>
            </a:r>
          </a:p>
          <a:p>
            <a:pPr marL="1143000" lvl="1" indent="-457200"/>
            <a:r>
              <a:rPr lang="nl-BE" dirty="0"/>
              <a:t>Schep jouw bord altijd voor (meer dan) de helft vol met groenten</a:t>
            </a:r>
          </a:p>
          <a:p>
            <a:pPr marL="1143000" lvl="1" indent="-457200"/>
            <a:r>
              <a:rPr lang="nl-BE" dirty="0"/>
              <a:t>Kies voor volkoren alternatieven waar mogelijk, deze variant is veel voedzamer dan de witte variant</a:t>
            </a:r>
          </a:p>
          <a:p>
            <a:pPr marL="1143000" lvl="1" indent="-457200"/>
            <a:r>
              <a:rPr lang="nl-BE" dirty="0"/>
              <a:t>…</a:t>
            </a:r>
          </a:p>
          <a:p>
            <a:pPr marL="1143000" lvl="1" indent="-457200"/>
            <a:endParaRPr lang="nl-BE" dirty="0"/>
          </a:p>
          <a:p>
            <a:pPr marL="1143000" lvl="1" indent="-457200"/>
            <a:endParaRPr lang="nl-BE" dirty="0"/>
          </a:p>
          <a:p>
            <a:pPr marL="1143000" lvl="1" indent="-457200"/>
            <a:endParaRPr lang="nl-BE" dirty="0"/>
          </a:p>
        </p:txBody>
      </p:sp>
      <p:sp>
        <p:nvSpPr>
          <p:cNvPr id="4" name="Tekstvak 3">
            <a:extLst>
              <a:ext uri="{FF2B5EF4-FFF2-40B4-BE49-F238E27FC236}">
                <a16:creationId xmlns:a16="http://schemas.microsoft.com/office/drawing/2014/main" id="{D184E888-1F82-D640-4AC0-98E03A0EF79C}"/>
              </a:ext>
            </a:extLst>
          </p:cNvPr>
          <p:cNvSpPr txBox="1"/>
          <p:nvPr/>
        </p:nvSpPr>
        <p:spPr>
          <a:xfrm>
            <a:off x="4286650" y="5403349"/>
            <a:ext cx="2820900" cy="461665"/>
          </a:xfrm>
          <a:prstGeom prst="rect">
            <a:avLst/>
          </a:prstGeom>
          <a:noFill/>
        </p:spPr>
        <p:txBody>
          <a:bodyPr wrap="none" rtlCol="0">
            <a:spAutoFit/>
          </a:bodyPr>
          <a:lstStyle/>
          <a:p>
            <a:r>
              <a:rPr lang="nl-BE" sz="2400" dirty="0">
                <a:solidFill>
                  <a:srgbClr val="056734"/>
                </a:solidFill>
                <a:latin typeface="Arial Rounded MT Bold" panose="020F0704030504030204" pitchFamily="34" charset="0"/>
              </a:rPr>
              <a:t>Welke tips ken jij?</a:t>
            </a:r>
          </a:p>
        </p:txBody>
      </p:sp>
    </p:spTree>
    <p:extLst>
      <p:ext uri="{BB962C8B-B14F-4D97-AF65-F5344CB8AC3E}">
        <p14:creationId xmlns:p14="http://schemas.microsoft.com/office/powerpoint/2010/main" val="352450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DED41-184F-DBDF-3A79-4AE506CFBD6B}"/>
              </a:ext>
            </a:extLst>
          </p:cNvPr>
          <p:cNvSpPr>
            <a:spLocks noGrp="1"/>
          </p:cNvSpPr>
          <p:nvPr>
            <p:ph type="title"/>
          </p:nvPr>
        </p:nvSpPr>
        <p:spPr/>
        <p:txBody>
          <a:bodyPr/>
          <a:lstStyle/>
          <a:p>
            <a:r>
              <a:rPr lang="nl-BE" dirty="0"/>
              <a:t>Gewicht</a:t>
            </a:r>
          </a:p>
        </p:txBody>
      </p:sp>
      <p:sp>
        <p:nvSpPr>
          <p:cNvPr id="3" name="Tijdelijke aanduiding voor inhoud 2">
            <a:extLst>
              <a:ext uri="{FF2B5EF4-FFF2-40B4-BE49-F238E27FC236}">
                <a16:creationId xmlns:a16="http://schemas.microsoft.com/office/drawing/2014/main" id="{462D18F0-FCF0-8ACA-ABAF-A0DDA40630F4}"/>
              </a:ext>
            </a:extLst>
          </p:cNvPr>
          <p:cNvSpPr>
            <a:spLocks noGrp="1"/>
          </p:cNvSpPr>
          <p:nvPr>
            <p:ph idx="1"/>
          </p:nvPr>
        </p:nvSpPr>
        <p:spPr>
          <a:xfrm>
            <a:off x="838200" y="1903447"/>
            <a:ext cx="10515600" cy="4351338"/>
          </a:xfrm>
        </p:spPr>
        <p:txBody>
          <a:bodyPr/>
          <a:lstStyle/>
          <a:p>
            <a:r>
              <a:rPr lang="nl-BE" dirty="0"/>
              <a:t>De invloed van overgewicht op de vruchtbaarheid</a:t>
            </a:r>
          </a:p>
        </p:txBody>
      </p:sp>
      <p:graphicFrame>
        <p:nvGraphicFramePr>
          <p:cNvPr id="6" name="Tabel 6">
            <a:extLst>
              <a:ext uri="{FF2B5EF4-FFF2-40B4-BE49-F238E27FC236}">
                <a16:creationId xmlns:a16="http://schemas.microsoft.com/office/drawing/2014/main" id="{273557F0-B8C4-C8B7-6509-0A1DFCA85921}"/>
              </a:ext>
            </a:extLst>
          </p:cNvPr>
          <p:cNvGraphicFramePr>
            <a:graphicFrameLocks noGrp="1"/>
          </p:cNvGraphicFramePr>
          <p:nvPr>
            <p:extLst>
              <p:ext uri="{D42A27DB-BD31-4B8C-83A1-F6EECF244321}">
                <p14:modId xmlns:p14="http://schemas.microsoft.com/office/powerpoint/2010/main" val="1799021245"/>
              </p:ext>
            </p:extLst>
          </p:nvPr>
        </p:nvGraphicFramePr>
        <p:xfrm>
          <a:off x="838200" y="2823507"/>
          <a:ext cx="9803860" cy="1483360"/>
        </p:xfrm>
        <a:graphic>
          <a:graphicData uri="http://schemas.openxmlformats.org/drawingml/2006/table">
            <a:tbl>
              <a:tblPr firstRow="1" bandRow="1">
                <a:tableStyleId>{5C22544A-7EE6-4342-B048-85BDC9FD1C3A}</a:tableStyleId>
              </a:tblPr>
              <a:tblGrid>
                <a:gridCol w="4901930">
                  <a:extLst>
                    <a:ext uri="{9D8B030D-6E8A-4147-A177-3AD203B41FA5}">
                      <a16:colId xmlns:a16="http://schemas.microsoft.com/office/drawing/2014/main" val="3778962154"/>
                    </a:ext>
                  </a:extLst>
                </a:gridCol>
                <a:gridCol w="4901930">
                  <a:extLst>
                    <a:ext uri="{9D8B030D-6E8A-4147-A177-3AD203B41FA5}">
                      <a16:colId xmlns:a16="http://schemas.microsoft.com/office/drawing/2014/main" val="4184725768"/>
                    </a:ext>
                  </a:extLst>
                </a:gridCol>
              </a:tblGrid>
              <a:tr h="370840">
                <a:tc>
                  <a:txBody>
                    <a:bodyPr/>
                    <a:lstStyle/>
                    <a:p>
                      <a:r>
                        <a:rPr lang="nl-BE" dirty="0"/>
                        <a:t>Bij vrouwen</a:t>
                      </a:r>
                    </a:p>
                  </a:txBody>
                  <a:tcPr>
                    <a:solidFill>
                      <a:srgbClr val="A4BF9E"/>
                    </a:solidFill>
                  </a:tcPr>
                </a:tc>
                <a:tc>
                  <a:txBody>
                    <a:bodyPr/>
                    <a:lstStyle/>
                    <a:p>
                      <a:r>
                        <a:rPr lang="nl-BE" dirty="0"/>
                        <a:t>Bij mannen</a:t>
                      </a:r>
                    </a:p>
                  </a:txBody>
                  <a:tcPr>
                    <a:solidFill>
                      <a:srgbClr val="A4BF9E"/>
                    </a:solidFill>
                  </a:tcPr>
                </a:tc>
                <a:extLst>
                  <a:ext uri="{0D108BD9-81ED-4DB2-BD59-A6C34878D82A}">
                    <a16:rowId xmlns:a16="http://schemas.microsoft.com/office/drawing/2014/main" val="2782727490"/>
                  </a:ext>
                </a:extLst>
              </a:tr>
              <a:tr h="370840">
                <a:tc>
                  <a:txBody>
                    <a:bodyPr/>
                    <a:lstStyle/>
                    <a:p>
                      <a:r>
                        <a:rPr lang="nl-BE" dirty="0"/>
                        <a:t>Verhoogde productie oestrogenen</a:t>
                      </a:r>
                    </a:p>
                  </a:txBody>
                  <a:tcPr>
                    <a:solidFill>
                      <a:schemeClr val="accent6">
                        <a:lumMod val="20000"/>
                        <a:lumOff val="80000"/>
                      </a:schemeClr>
                    </a:solidFill>
                  </a:tcPr>
                </a:tc>
                <a:tc>
                  <a:txBody>
                    <a:bodyPr/>
                    <a:lstStyle/>
                    <a:p>
                      <a:r>
                        <a:rPr lang="nl-BE" dirty="0"/>
                        <a:t>Verstoorde hormoonbalans</a:t>
                      </a:r>
                    </a:p>
                  </a:txBody>
                  <a:tcPr>
                    <a:solidFill>
                      <a:schemeClr val="accent6">
                        <a:lumMod val="20000"/>
                        <a:lumOff val="80000"/>
                      </a:schemeClr>
                    </a:solidFill>
                  </a:tcPr>
                </a:tc>
                <a:extLst>
                  <a:ext uri="{0D108BD9-81ED-4DB2-BD59-A6C34878D82A}">
                    <a16:rowId xmlns:a16="http://schemas.microsoft.com/office/drawing/2014/main" val="212439790"/>
                  </a:ext>
                </a:extLst>
              </a:tr>
              <a:tr h="370840">
                <a:tc>
                  <a:txBody>
                    <a:bodyPr/>
                    <a:lstStyle/>
                    <a:p>
                      <a:r>
                        <a:rPr lang="nl-BE" dirty="0"/>
                        <a:t>Verstoorde menstruatiecyclus</a:t>
                      </a:r>
                    </a:p>
                  </a:txBody>
                  <a:tcPr>
                    <a:solidFill>
                      <a:schemeClr val="accent6">
                        <a:lumMod val="20000"/>
                        <a:lumOff val="80000"/>
                      </a:schemeClr>
                    </a:solidFill>
                  </a:tcPr>
                </a:tc>
                <a:tc>
                  <a:txBody>
                    <a:bodyPr/>
                    <a:lstStyle/>
                    <a:p>
                      <a:r>
                        <a:rPr lang="nl-BE" dirty="0" err="1"/>
                        <a:t>Erectiele</a:t>
                      </a:r>
                      <a:r>
                        <a:rPr lang="nl-BE" dirty="0"/>
                        <a:t> dysfunctie</a:t>
                      </a:r>
                    </a:p>
                  </a:txBody>
                  <a:tcPr>
                    <a:solidFill>
                      <a:schemeClr val="accent6">
                        <a:lumMod val="20000"/>
                        <a:lumOff val="80000"/>
                      </a:schemeClr>
                    </a:solidFill>
                  </a:tcPr>
                </a:tc>
                <a:extLst>
                  <a:ext uri="{0D108BD9-81ED-4DB2-BD59-A6C34878D82A}">
                    <a16:rowId xmlns:a16="http://schemas.microsoft.com/office/drawing/2014/main" val="175253488"/>
                  </a:ext>
                </a:extLst>
              </a:tr>
              <a:tr h="370840">
                <a:tc>
                  <a:txBody>
                    <a:bodyPr/>
                    <a:lstStyle/>
                    <a:p>
                      <a:r>
                        <a:rPr lang="nl-BE" dirty="0"/>
                        <a:t>Vaak in combinatie met PCOS</a:t>
                      </a:r>
                    </a:p>
                  </a:txBody>
                  <a:tcPr>
                    <a:solidFill>
                      <a:schemeClr val="accent6">
                        <a:lumMod val="20000"/>
                        <a:lumOff val="80000"/>
                      </a:schemeClr>
                    </a:solidFill>
                  </a:tcPr>
                </a:tc>
                <a:tc>
                  <a:txBody>
                    <a:bodyPr/>
                    <a:lstStyle/>
                    <a:p>
                      <a:endParaRPr lang="nl-BE" dirty="0"/>
                    </a:p>
                  </a:txBody>
                  <a:tcPr>
                    <a:solidFill>
                      <a:schemeClr val="accent6">
                        <a:lumMod val="20000"/>
                        <a:lumOff val="80000"/>
                      </a:schemeClr>
                    </a:solidFill>
                  </a:tcPr>
                </a:tc>
                <a:extLst>
                  <a:ext uri="{0D108BD9-81ED-4DB2-BD59-A6C34878D82A}">
                    <a16:rowId xmlns:a16="http://schemas.microsoft.com/office/drawing/2014/main" val="882752800"/>
                  </a:ext>
                </a:extLst>
              </a:tr>
            </a:tbl>
          </a:graphicData>
        </a:graphic>
      </p:graphicFrame>
    </p:spTree>
    <p:extLst>
      <p:ext uri="{BB962C8B-B14F-4D97-AF65-F5344CB8AC3E}">
        <p14:creationId xmlns:p14="http://schemas.microsoft.com/office/powerpoint/2010/main" val="370990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D6B2A-50B6-592A-014D-88C9737EEF2E}"/>
              </a:ext>
            </a:extLst>
          </p:cNvPr>
          <p:cNvSpPr>
            <a:spLocks noGrp="1"/>
          </p:cNvSpPr>
          <p:nvPr>
            <p:ph type="title"/>
          </p:nvPr>
        </p:nvSpPr>
        <p:spPr/>
        <p:txBody>
          <a:bodyPr/>
          <a:lstStyle/>
          <a:p>
            <a:r>
              <a:rPr lang="nl-BE" dirty="0"/>
              <a:t>Gewicht en vruchtbaarheid</a:t>
            </a:r>
          </a:p>
        </p:txBody>
      </p:sp>
      <p:pic>
        <p:nvPicPr>
          <p:cNvPr id="5" name="Afbeelding 4">
            <a:extLst>
              <a:ext uri="{FF2B5EF4-FFF2-40B4-BE49-F238E27FC236}">
                <a16:creationId xmlns:a16="http://schemas.microsoft.com/office/drawing/2014/main" id="{E4F0F987-ACA2-B1A9-4FD8-47176F34AE17}"/>
              </a:ext>
            </a:extLst>
          </p:cNvPr>
          <p:cNvPicPr>
            <a:picLocks noChangeAspect="1"/>
          </p:cNvPicPr>
          <p:nvPr/>
        </p:nvPicPr>
        <p:blipFill>
          <a:blip r:embed="rId3"/>
          <a:stretch>
            <a:fillRect/>
          </a:stretch>
        </p:blipFill>
        <p:spPr>
          <a:xfrm>
            <a:off x="1436639" y="1690688"/>
            <a:ext cx="4792027" cy="3839395"/>
          </a:xfrm>
          <a:prstGeom prst="rect">
            <a:avLst/>
          </a:prstGeom>
        </p:spPr>
      </p:pic>
      <p:sp>
        <p:nvSpPr>
          <p:cNvPr id="10" name="Tekstvak 9">
            <a:extLst>
              <a:ext uri="{FF2B5EF4-FFF2-40B4-BE49-F238E27FC236}">
                <a16:creationId xmlns:a16="http://schemas.microsoft.com/office/drawing/2014/main" id="{6B42027D-A2F1-33ED-D0DA-C1408D66F662}"/>
              </a:ext>
            </a:extLst>
          </p:cNvPr>
          <p:cNvSpPr txBox="1"/>
          <p:nvPr/>
        </p:nvSpPr>
        <p:spPr>
          <a:xfrm>
            <a:off x="2434905" y="5712186"/>
            <a:ext cx="2403607" cy="369332"/>
          </a:xfrm>
          <a:prstGeom prst="rect">
            <a:avLst/>
          </a:prstGeom>
          <a:noFill/>
        </p:spPr>
        <p:txBody>
          <a:bodyPr wrap="none" rtlCol="0">
            <a:spAutoFit/>
          </a:bodyPr>
          <a:lstStyle/>
          <a:p>
            <a:r>
              <a:rPr lang="nl-BE" dirty="0" err="1"/>
              <a:t>Gambineri</a:t>
            </a:r>
            <a:r>
              <a:rPr lang="nl-BE" dirty="0"/>
              <a:t> et al. (2019)</a:t>
            </a:r>
          </a:p>
        </p:txBody>
      </p:sp>
      <p:pic>
        <p:nvPicPr>
          <p:cNvPr id="14" name="Afbeelding 13">
            <a:extLst>
              <a:ext uri="{FF2B5EF4-FFF2-40B4-BE49-F238E27FC236}">
                <a16:creationId xmlns:a16="http://schemas.microsoft.com/office/drawing/2014/main" id="{4F1C9822-C757-09EC-2479-BBCB62B4AD2B}"/>
              </a:ext>
            </a:extLst>
          </p:cNvPr>
          <p:cNvPicPr>
            <a:picLocks noChangeAspect="1"/>
          </p:cNvPicPr>
          <p:nvPr/>
        </p:nvPicPr>
        <p:blipFill>
          <a:blip r:embed="rId4"/>
          <a:stretch>
            <a:fillRect/>
          </a:stretch>
        </p:blipFill>
        <p:spPr>
          <a:xfrm>
            <a:off x="6327428" y="1454983"/>
            <a:ext cx="4664088" cy="4409363"/>
          </a:xfrm>
          <a:prstGeom prst="rect">
            <a:avLst/>
          </a:prstGeom>
        </p:spPr>
      </p:pic>
      <p:sp>
        <p:nvSpPr>
          <p:cNvPr id="15" name="Tekstvak 14">
            <a:extLst>
              <a:ext uri="{FF2B5EF4-FFF2-40B4-BE49-F238E27FC236}">
                <a16:creationId xmlns:a16="http://schemas.microsoft.com/office/drawing/2014/main" id="{00CD3974-1A7A-8CCC-0F42-CA80F6ADB668}"/>
              </a:ext>
            </a:extLst>
          </p:cNvPr>
          <p:cNvSpPr txBox="1"/>
          <p:nvPr/>
        </p:nvSpPr>
        <p:spPr>
          <a:xfrm>
            <a:off x="6720003" y="5712186"/>
            <a:ext cx="2244269" cy="369332"/>
          </a:xfrm>
          <a:prstGeom prst="rect">
            <a:avLst/>
          </a:prstGeom>
          <a:noFill/>
        </p:spPr>
        <p:txBody>
          <a:bodyPr wrap="none" rtlCol="0">
            <a:spAutoFit/>
          </a:bodyPr>
          <a:lstStyle/>
          <a:p>
            <a:r>
              <a:rPr lang="nl-BE" dirty="0" err="1"/>
              <a:t>Sengupta</a:t>
            </a:r>
            <a:r>
              <a:rPr lang="nl-BE" dirty="0"/>
              <a:t> et al. (2022)</a:t>
            </a:r>
          </a:p>
        </p:txBody>
      </p:sp>
      <p:pic>
        <p:nvPicPr>
          <p:cNvPr id="17" name="Afbeelding 16">
            <a:extLst>
              <a:ext uri="{FF2B5EF4-FFF2-40B4-BE49-F238E27FC236}">
                <a16:creationId xmlns:a16="http://schemas.microsoft.com/office/drawing/2014/main" id="{118EF232-EEDB-972A-CC8E-72E9FEB647B1}"/>
              </a:ext>
            </a:extLst>
          </p:cNvPr>
          <p:cNvPicPr>
            <a:picLocks noChangeAspect="1"/>
          </p:cNvPicPr>
          <p:nvPr/>
        </p:nvPicPr>
        <p:blipFill>
          <a:blip r:embed="rId5"/>
          <a:stretch>
            <a:fillRect/>
          </a:stretch>
        </p:blipFill>
        <p:spPr>
          <a:xfrm>
            <a:off x="10991516" y="1422477"/>
            <a:ext cx="991022" cy="1017299"/>
          </a:xfrm>
          <a:prstGeom prst="rect">
            <a:avLst/>
          </a:prstGeom>
        </p:spPr>
      </p:pic>
      <p:pic>
        <p:nvPicPr>
          <p:cNvPr id="19" name="Afbeelding 18">
            <a:extLst>
              <a:ext uri="{FF2B5EF4-FFF2-40B4-BE49-F238E27FC236}">
                <a16:creationId xmlns:a16="http://schemas.microsoft.com/office/drawing/2014/main" id="{A8EE5873-E268-99CC-06A7-B0AF8F6BD371}"/>
              </a:ext>
            </a:extLst>
          </p:cNvPr>
          <p:cNvPicPr>
            <a:picLocks noChangeAspect="1"/>
          </p:cNvPicPr>
          <p:nvPr/>
        </p:nvPicPr>
        <p:blipFill>
          <a:blip r:embed="rId6"/>
          <a:stretch>
            <a:fillRect/>
          </a:stretch>
        </p:blipFill>
        <p:spPr>
          <a:xfrm>
            <a:off x="409218" y="1690688"/>
            <a:ext cx="791266" cy="1049469"/>
          </a:xfrm>
          <a:prstGeom prst="rect">
            <a:avLst/>
          </a:prstGeom>
        </p:spPr>
      </p:pic>
    </p:spTree>
    <p:extLst>
      <p:ext uri="{BB962C8B-B14F-4D97-AF65-F5344CB8AC3E}">
        <p14:creationId xmlns:p14="http://schemas.microsoft.com/office/powerpoint/2010/main" val="33816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DED41-184F-DBDF-3A79-4AE506CFBD6B}"/>
              </a:ext>
            </a:extLst>
          </p:cNvPr>
          <p:cNvSpPr>
            <a:spLocks noGrp="1"/>
          </p:cNvSpPr>
          <p:nvPr>
            <p:ph type="title"/>
          </p:nvPr>
        </p:nvSpPr>
        <p:spPr/>
        <p:txBody>
          <a:bodyPr/>
          <a:lstStyle/>
          <a:p>
            <a:r>
              <a:rPr lang="nl-BE" dirty="0"/>
              <a:t>Gewicht van vrouwen bij het begin van de zwangerschap in Vlaanderen</a:t>
            </a:r>
          </a:p>
        </p:txBody>
      </p:sp>
      <p:pic>
        <p:nvPicPr>
          <p:cNvPr id="3" name="Afbeelding 2">
            <a:extLst>
              <a:ext uri="{FF2B5EF4-FFF2-40B4-BE49-F238E27FC236}">
                <a16:creationId xmlns:a16="http://schemas.microsoft.com/office/drawing/2014/main" id="{1C037505-4293-45FC-49B9-19F3BCC994E4}"/>
              </a:ext>
            </a:extLst>
          </p:cNvPr>
          <p:cNvPicPr>
            <a:picLocks noChangeAspect="1"/>
          </p:cNvPicPr>
          <p:nvPr/>
        </p:nvPicPr>
        <p:blipFill>
          <a:blip r:embed="rId3"/>
          <a:stretch>
            <a:fillRect/>
          </a:stretch>
        </p:blipFill>
        <p:spPr>
          <a:xfrm>
            <a:off x="499384" y="1690688"/>
            <a:ext cx="5238146" cy="3684359"/>
          </a:xfrm>
          <a:prstGeom prst="rect">
            <a:avLst/>
          </a:prstGeom>
        </p:spPr>
      </p:pic>
      <p:pic>
        <p:nvPicPr>
          <p:cNvPr id="6" name="Afbeelding 5">
            <a:extLst>
              <a:ext uri="{FF2B5EF4-FFF2-40B4-BE49-F238E27FC236}">
                <a16:creationId xmlns:a16="http://schemas.microsoft.com/office/drawing/2014/main" id="{07AB885D-F515-D01A-E209-8CAF43F29151}"/>
              </a:ext>
            </a:extLst>
          </p:cNvPr>
          <p:cNvPicPr>
            <a:picLocks noChangeAspect="1"/>
          </p:cNvPicPr>
          <p:nvPr/>
        </p:nvPicPr>
        <p:blipFill>
          <a:blip r:embed="rId4"/>
          <a:stretch>
            <a:fillRect/>
          </a:stretch>
        </p:blipFill>
        <p:spPr>
          <a:xfrm>
            <a:off x="5931875" y="1835851"/>
            <a:ext cx="5760741" cy="3539196"/>
          </a:xfrm>
          <a:prstGeom prst="rect">
            <a:avLst/>
          </a:prstGeom>
        </p:spPr>
      </p:pic>
    </p:spTree>
    <p:extLst>
      <p:ext uri="{BB962C8B-B14F-4D97-AF65-F5344CB8AC3E}">
        <p14:creationId xmlns:p14="http://schemas.microsoft.com/office/powerpoint/2010/main" val="82311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hlinkClick r:id="rId3"/>
            <a:extLst>
              <a:ext uri="{FF2B5EF4-FFF2-40B4-BE49-F238E27FC236}">
                <a16:creationId xmlns:a16="http://schemas.microsoft.com/office/drawing/2014/main" id="{88B3EDBC-BC16-8CA0-DC29-331583035F01}"/>
              </a:ext>
            </a:extLst>
          </p:cNvPr>
          <p:cNvPicPr>
            <a:picLocks noChangeAspect="1"/>
          </p:cNvPicPr>
          <p:nvPr/>
        </p:nvPicPr>
        <p:blipFill>
          <a:blip r:embed="rId4"/>
          <a:stretch>
            <a:fillRect/>
          </a:stretch>
        </p:blipFill>
        <p:spPr>
          <a:xfrm>
            <a:off x="2285468" y="628259"/>
            <a:ext cx="7621064" cy="5601482"/>
          </a:xfrm>
          <a:prstGeom prst="rect">
            <a:avLst/>
          </a:prstGeom>
        </p:spPr>
      </p:pic>
    </p:spTree>
    <p:extLst>
      <p:ext uri="{BB962C8B-B14F-4D97-AF65-F5344CB8AC3E}">
        <p14:creationId xmlns:p14="http://schemas.microsoft.com/office/powerpoint/2010/main" val="253953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9184B0D-2622-DCCC-E44F-81B2C34AD268}"/>
              </a:ext>
            </a:extLst>
          </p:cNvPr>
          <p:cNvPicPr>
            <a:picLocks noChangeAspect="1"/>
          </p:cNvPicPr>
          <p:nvPr/>
        </p:nvPicPr>
        <p:blipFill>
          <a:blip r:embed="rId3"/>
          <a:stretch>
            <a:fillRect/>
          </a:stretch>
        </p:blipFill>
        <p:spPr>
          <a:xfrm>
            <a:off x="1997841" y="646888"/>
            <a:ext cx="906404" cy="1502925"/>
          </a:xfrm>
          <a:prstGeom prst="rect">
            <a:avLst/>
          </a:prstGeom>
        </p:spPr>
      </p:pic>
      <p:sp>
        <p:nvSpPr>
          <p:cNvPr id="6" name="Tekstvak 5">
            <a:extLst>
              <a:ext uri="{FF2B5EF4-FFF2-40B4-BE49-F238E27FC236}">
                <a16:creationId xmlns:a16="http://schemas.microsoft.com/office/drawing/2014/main" id="{2C05BEC6-E527-0506-57D8-AE435B7287EB}"/>
              </a:ext>
            </a:extLst>
          </p:cNvPr>
          <p:cNvSpPr txBox="1"/>
          <p:nvPr/>
        </p:nvSpPr>
        <p:spPr>
          <a:xfrm>
            <a:off x="2869660" y="1029439"/>
            <a:ext cx="4200189" cy="523220"/>
          </a:xfrm>
          <a:prstGeom prst="rect">
            <a:avLst/>
          </a:prstGeom>
          <a:noFill/>
        </p:spPr>
        <p:txBody>
          <a:bodyPr wrap="none" rtlCol="0">
            <a:spAutoFit/>
          </a:bodyPr>
          <a:lstStyle/>
          <a:p>
            <a:r>
              <a:rPr lang="nl-BE" sz="2800" dirty="0">
                <a:solidFill>
                  <a:srgbClr val="A4BF9E"/>
                </a:solidFill>
                <a:latin typeface="Arial Rounded MT Bold" panose="020F0704030504030204" pitchFamily="34" charset="0"/>
              </a:rPr>
              <a:t>Obesitas bij de moeder</a:t>
            </a:r>
          </a:p>
        </p:txBody>
      </p:sp>
      <p:sp>
        <p:nvSpPr>
          <p:cNvPr id="7" name="Tekstvak 6">
            <a:extLst>
              <a:ext uri="{FF2B5EF4-FFF2-40B4-BE49-F238E27FC236}">
                <a16:creationId xmlns:a16="http://schemas.microsoft.com/office/drawing/2014/main" id="{8DD45CE0-8BE0-7698-2194-7DE934C2EF43}"/>
              </a:ext>
            </a:extLst>
          </p:cNvPr>
          <p:cNvSpPr txBox="1"/>
          <p:nvPr/>
        </p:nvSpPr>
        <p:spPr>
          <a:xfrm>
            <a:off x="1439694" y="2171600"/>
            <a:ext cx="2859932" cy="523220"/>
          </a:xfrm>
          <a:prstGeom prst="rect">
            <a:avLst/>
          </a:prstGeom>
          <a:noFill/>
        </p:spPr>
        <p:txBody>
          <a:bodyPr wrap="square" rtlCol="0">
            <a:spAutoFit/>
          </a:bodyPr>
          <a:lstStyle/>
          <a:p>
            <a:r>
              <a:rPr lang="nl-BE" sz="1400" dirty="0"/>
              <a:t>Glucose – en insulinespiegel in het bloed </a:t>
            </a:r>
          </a:p>
        </p:txBody>
      </p:sp>
      <p:pic>
        <p:nvPicPr>
          <p:cNvPr id="11" name="Afbeelding 10">
            <a:extLst>
              <a:ext uri="{FF2B5EF4-FFF2-40B4-BE49-F238E27FC236}">
                <a16:creationId xmlns:a16="http://schemas.microsoft.com/office/drawing/2014/main" id="{B03D9444-C336-E2D7-71DE-7F08B911078C}"/>
              </a:ext>
            </a:extLst>
          </p:cNvPr>
          <p:cNvPicPr>
            <a:picLocks noChangeAspect="1"/>
          </p:cNvPicPr>
          <p:nvPr/>
        </p:nvPicPr>
        <p:blipFill>
          <a:blip r:embed="rId4"/>
          <a:stretch>
            <a:fillRect/>
          </a:stretch>
        </p:blipFill>
        <p:spPr>
          <a:xfrm>
            <a:off x="2629469" y="2872821"/>
            <a:ext cx="1582687" cy="1433887"/>
          </a:xfrm>
          <a:prstGeom prst="rect">
            <a:avLst/>
          </a:prstGeom>
        </p:spPr>
      </p:pic>
      <p:cxnSp>
        <p:nvCxnSpPr>
          <p:cNvPr id="21" name="Verbindingslijn: gebogen 20">
            <a:extLst>
              <a:ext uri="{FF2B5EF4-FFF2-40B4-BE49-F238E27FC236}">
                <a16:creationId xmlns:a16="http://schemas.microsoft.com/office/drawing/2014/main" id="{C21DBC2D-C027-5562-75B2-E1C5DC7AC8AD}"/>
              </a:ext>
            </a:extLst>
          </p:cNvPr>
          <p:cNvCxnSpPr>
            <a:cxnSpLocks/>
          </p:cNvCxnSpPr>
          <p:nvPr/>
        </p:nvCxnSpPr>
        <p:spPr>
          <a:xfrm rot="16200000" flipH="1">
            <a:off x="1927787" y="2933406"/>
            <a:ext cx="752951" cy="612843"/>
          </a:xfrm>
          <a:prstGeom prst="bentConnector3">
            <a:avLst>
              <a:gd name="adj1" fmla="val 99094"/>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5D716B82-63CA-8454-9FA3-5FAC35672F12}"/>
              </a:ext>
            </a:extLst>
          </p:cNvPr>
          <p:cNvSpPr txBox="1"/>
          <p:nvPr/>
        </p:nvSpPr>
        <p:spPr>
          <a:xfrm>
            <a:off x="6154331" y="2284516"/>
            <a:ext cx="1352743" cy="369332"/>
          </a:xfrm>
          <a:prstGeom prst="rect">
            <a:avLst/>
          </a:prstGeom>
          <a:noFill/>
        </p:spPr>
        <p:txBody>
          <a:bodyPr wrap="none" rtlCol="0">
            <a:spAutoFit/>
          </a:bodyPr>
          <a:lstStyle/>
          <a:p>
            <a:r>
              <a:rPr lang="nl-BE" dirty="0" err="1"/>
              <a:t>Macrosomie</a:t>
            </a:r>
            <a:endParaRPr lang="nl-BE" dirty="0"/>
          </a:p>
        </p:txBody>
      </p:sp>
      <p:sp>
        <p:nvSpPr>
          <p:cNvPr id="24" name="Tekstvak 23">
            <a:extLst>
              <a:ext uri="{FF2B5EF4-FFF2-40B4-BE49-F238E27FC236}">
                <a16:creationId xmlns:a16="http://schemas.microsoft.com/office/drawing/2014/main" id="{DCCC8D2B-2F6F-870C-E300-44A7718215CF}"/>
              </a:ext>
            </a:extLst>
          </p:cNvPr>
          <p:cNvSpPr txBox="1"/>
          <p:nvPr/>
        </p:nvSpPr>
        <p:spPr>
          <a:xfrm>
            <a:off x="6138791" y="4716450"/>
            <a:ext cx="2899320" cy="369332"/>
          </a:xfrm>
          <a:prstGeom prst="rect">
            <a:avLst/>
          </a:prstGeom>
          <a:noFill/>
        </p:spPr>
        <p:txBody>
          <a:bodyPr wrap="none" rtlCol="0">
            <a:spAutoFit/>
          </a:bodyPr>
          <a:lstStyle/>
          <a:p>
            <a:r>
              <a:rPr lang="nl-BE" dirty="0" err="1"/>
              <a:t>Epigenetische</a:t>
            </a:r>
            <a:r>
              <a:rPr lang="nl-BE" dirty="0"/>
              <a:t> veranderingen</a:t>
            </a:r>
          </a:p>
        </p:txBody>
      </p:sp>
      <p:sp>
        <p:nvSpPr>
          <p:cNvPr id="25" name="Tekstvak 24">
            <a:extLst>
              <a:ext uri="{FF2B5EF4-FFF2-40B4-BE49-F238E27FC236}">
                <a16:creationId xmlns:a16="http://schemas.microsoft.com/office/drawing/2014/main" id="{C4A45242-53DF-A72C-8D84-27FAB5132254}"/>
              </a:ext>
            </a:extLst>
          </p:cNvPr>
          <p:cNvSpPr txBox="1"/>
          <p:nvPr/>
        </p:nvSpPr>
        <p:spPr>
          <a:xfrm>
            <a:off x="6142479" y="3601222"/>
            <a:ext cx="2392386" cy="369332"/>
          </a:xfrm>
          <a:prstGeom prst="rect">
            <a:avLst/>
          </a:prstGeom>
          <a:noFill/>
        </p:spPr>
        <p:txBody>
          <a:bodyPr wrap="none" rtlCol="0">
            <a:spAutoFit/>
          </a:bodyPr>
          <a:lstStyle/>
          <a:p>
            <a:r>
              <a:rPr lang="nl-BE" dirty="0"/>
              <a:t>Foetale programmering</a:t>
            </a:r>
          </a:p>
        </p:txBody>
      </p:sp>
      <p:cxnSp>
        <p:nvCxnSpPr>
          <p:cNvPr id="29" name="Rechte verbindingslijn met pijl 28">
            <a:extLst>
              <a:ext uri="{FF2B5EF4-FFF2-40B4-BE49-F238E27FC236}">
                <a16:creationId xmlns:a16="http://schemas.microsoft.com/office/drawing/2014/main" id="{0CAC883C-8943-46FA-6595-6B4232ACF9EA}"/>
              </a:ext>
            </a:extLst>
          </p:cNvPr>
          <p:cNvCxnSpPr>
            <a:cxnSpLocks/>
          </p:cNvCxnSpPr>
          <p:nvPr/>
        </p:nvCxnSpPr>
        <p:spPr>
          <a:xfrm flipV="1">
            <a:off x="1997841" y="2433210"/>
            <a:ext cx="191543" cy="177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kstvak 30">
            <a:extLst>
              <a:ext uri="{FF2B5EF4-FFF2-40B4-BE49-F238E27FC236}">
                <a16:creationId xmlns:a16="http://schemas.microsoft.com/office/drawing/2014/main" id="{C03CC95B-2D06-1900-4C8A-3AAB4A902E18}"/>
              </a:ext>
            </a:extLst>
          </p:cNvPr>
          <p:cNvSpPr txBox="1"/>
          <p:nvPr/>
        </p:nvSpPr>
        <p:spPr>
          <a:xfrm>
            <a:off x="384687" y="3167390"/>
            <a:ext cx="1344855" cy="523220"/>
          </a:xfrm>
          <a:prstGeom prst="rect">
            <a:avLst/>
          </a:prstGeom>
          <a:noFill/>
        </p:spPr>
        <p:txBody>
          <a:bodyPr wrap="none" rtlCol="0">
            <a:spAutoFit/>
          </a:bodyPr>
          <a:lstStyle/>
          <a:p>
            <a:r>
              <a:rPr lang="nl-BE" sz="1400" dirty="0"/>
              <a:t>Calorieën en </a:t>
            </a:r>
          </a:p>
          <a:p>
            <a:r>
              <a:rPr lang="nl-BE" sz="1400" dirty="0"/>
              <a:t>voedingsstoffen</a:t>
            </a:r>
          </a:p>
        </p:txBody>
      </p:sp>
      <p:cxnSp>
        <p:nvCxnSpPr>
          <p:cNvPr id="32" name="Rechte verbindingslijn met pijl 31">
            <a:extLst>
              <a:ext uri="{FF2B5EF4-FFF2-40B4-BE49-F238E27FC236}">
                <a16:creationId xmlns:a16="http://schemas.microsoft.com/office/drawing/2014/main" id="{3A2BE0E6-87AD-6151-DE7B-5630137C8E06}"/>
              </a:ext>
            </a:extLst>
          </p:cNvPr>
          <p:cNvCxnSpPr>
            <a:cxnSpLocks/>
          </p:cNvCxnSpPr>
          <p:nvPr/>
        </p:nvCxnSpPr>
        <p:spPr>
          <a:xfrm flipV="1">
            <a:off x="1670185" y="3415990"/>
            <a:ext cx="191543" cy="177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4" name="Afbeelding 33">
            <a:extLst>
              <a:ext uri="{FF2B5EF4-FFF2-40B4-BE49-F238E27FC236}">
                <a16:creationId xmlns:a16="http://schemas.microsoft.com/office/drawing/2014/main" id="{F27DA49B-8DDC-A8EC-7E91-67CFD5533673}"/>
              </a:ext>
            </a:extLst>
          </p:cNvPr>
          <p:cNvPicPr>
            <a:picLocks noChangeAspect="1"/>
          </p:cNvPicPr>
          <p:nvPr/>
        </p:nvPicPr>
        <p:blipFill>
          <a:blip r:embed="rId5"/>
          <a:stretch>
            <a:fillRect/>
          </a:stretch>
        </p:blipFill>
        <p:spPr>
          <a:xfrm>
            <a:off x="5495713" y="2180266"/>
            <a:ext cx="462692" cy="650082"/>
          </a:xfrm>
          <a:prstGeom prst="rect">
            <a:avLst/>
          </a:prstGeom>
        </p:spPr>
      </p:pic>
      <p:pic>
        <p:nvPicPr>
          <p:cNvPr id="36" name="Afbeelding 35">
            <a:extLst>
              <a:ext uri="{FF2B5EF4-FFF2-40B4-BE49-F238E27FC236}">
                <a16:creationId xmlns:a16="http://schemas.microsoft.com/office/drawing/2014/main" id="{BE2BA9ED-FE19-4775-D974-ADEF68A1A4AB}"/>
              </a:ext>
            </a:extLst>
          </p:cNvPr>
          <p:cNvPicPr>
            <a:picLocks noChangeAspect="1"/>
          </p:cNvPicPr>
          <p:nvPr/>
        </p:nvPicPr>
        <p:blipFill>
          <a:blip r:embed="rId6"/>
          <a:stretch>
            <a:fillRect/>
          </a:stretch>
        </p:blipFill>
        <p:spPr>
          <a:xfrm>
            <a:off x="5273847" y="3457956"/>
            <a:ext cx="906424" cy="746197"/>
          </a:xfrm>
          <a:prstGeom prst="rect">
            <a:avLst/>
          </a:prstGeom>
        </p:spPr>
      </p:pic>
      <p:pic>
        <p:nvPicPr>
          <p:cNvPr id="38" name="Afbeelding 37">
            <a:extLst>
              <a:ext uri="{FF2B5EF4-FFF2-40B4-BE49-F238E27FC236}">
                <a16:creationId xmlns:a16="http://schemas.microsoft.com/office/drawing/2014/main" id="{A4BB319E-8E3D-1164-E447-2776E3187E2B}"/>
              </a:ext>
            </a:extLst>
          </p:cNvPr>
          <p:cNvPicPr>
            <a:picLocks noChangeAspect="1"/>
          </p:cNvPicPr>
          <p:nvPr/>
        </p:nvPicPr>
        <p:blipFill>
          <a:blip r:embed="rId7"/>
          <a:stretch>
            <a:fillRect/>
          </a:stretch>
        </p:blipFill>
        <p:spPr>
          <a:xfrm>
            <a:off x="5330543" y="4528018"/>
            <a:ext cx="722668" cy="746197"/>
          </a:xfrm>
          <a:prstGeom prst="rect">
            <a:avLst/>
          </a:prstGeom>
        </p:spPr>
      </p:pic>
      <p:pic>
        <p:nvPicPr>
          <p:cNvPr id="40" name="Afbeelding 39">
            <a:extLst>
              <a:ext uri="{FF2B5EF4-FFF2-40B4-BE49-F238E27FC236}">
                <a16:creationId xmlns:a16="http://schemas.microsoft.com/office/drawing/2014/main" id="{BDAA348D-9ADC-9985-4331-513775432538}"/>
              </a:ext>
            </a:extLst>
          </p:cNvPr>
          <p:cNvPicPr>
            <a:picLocks noChangeAspect="1"/>
          </p:cNvPicPr>
          <p:nvPr/>
        </p:nvPicPr>
        <p:blipFill>
          <a:blip r:embed="rId8"/>
          <a:stretch>
            <a:fillRect/>
          </a:stretch>
        </p:blipFill>
        <p:spPr>
          <a:xfrm>
            <a:off x="8587980" y="2016235"/>
            <a:ext cx="714757" cy="819239"/>
          </a:xfrm>
          <a:prstGeom prst="rect">
            <a:avLst/>
          </a:prstGeom>
        </p:spPr>
      </p:pic>
      <p:cxnSp>
        <p:nvCxnSpPr>
          <p:cNvPr id="42" name="Rechte verbindingslijn met pijl 41">
            <a:extLst>
              <a:ext uri="{FF2B5EF4-FFF2-40B4-BE49-F238E27FC236}">
                <a16:creationId xmlns:a16="http://schemas.microsoft.com/office/drawing/2014/main" id="{482D17DF-0465-D358-F37F-025B0B9FCF5B}"/>
              </a:ext>
            </a:extLst>
          </p:cNvPr>
          <p:cNvCxnSpPr/>
          <p:nvPr/>
        </p:nvCxnSpPr>
        <p:spPr>
          <a:xfrm>
            <a:off x="7507074" y="2469182"/>
            <a:ext cx="894945" cy="0"/>
          </a:xfrm>
          <a:prstGeom prst="straightConnector1">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sp>
        <p:nvSpPr>
          <p:cNvPr id="43" name="Tekstvak 42">
            <a:extLst>
              <a:ext uri="{FF2B5EF4-FFF2-40B4-BE49-F238E27FC236}">
                <a16:creationId xmlns:a16="http://schemas.microsoft.com/office/drawing/2014/main" id="{CE087514-ECE8-AB55-042C-9CF95A28E2EA}"/>
              </a:ext>
            </a:extLst>
          </p:cNvPr>
          <p:cNvSpPr txBox="1"/>
          <p:nvPr/>
        </p:nvSpPr>
        <p:spPr>
          <a:xfrm>
            <a:off x="9263398" y="2155133"/>
            <a:ext cx="2703304" cy="646331"/>
          </a:xfrm>
          <a:prstGeom prst="rect">
            <a:avLst/>
          </a:prstGeom>
          <a:noFill/>
        </p:spPr>
        <p:txBody>
          <a:bodyPr wrap="none" rtlCol="0">
            <a:spAutoFit/>
          </a:bodyPr>
          <a:lstStyle/>
          <a:p>
            <a:r>
              <a:rPr lang="nl-BE" dirty="0"/>
              <a:t>Complicaties bij </a:t>
            </a:r>
          </a:p>
          <a:p>
            <a:r>
              <a:rPr lang="nl-BE" dirty="0"/>
              <a:t>Zwangerschap en bevalling</a:t>
            </a:r>
          </a:p>
        </p:txBody>
      </p:sp>
      <p:cxnSp>
        <p:nvCxnSpPr>
          <p:cNvPr id="44" name="Rechte verbindingslijn met pijl 43">
            <a:extLst>
              <a:ext uri="{FF2B5EF4-FFF2-40B4-BE49-F238E27FC236}">
                <a16:creationId xmlns:a16="http://schemas.microsoft.com/office/drawing/2014/main" id="{3D995336-4FD4-50F7-522F-3F802760CF5D}"/>
              </a:ext>
            </a:extLst>
          </p:cNvPr>
          <p:cNvCxnSpPr>
            <a:cxnSpLocks/>
          </p:cNvCxnSpPr>
          <p:nvPr/>
        </p:nvCxnSpPr>
        <p:spPr>
          <a:xfrm flipV="1">
            <a:off x="4212156" y="2653848"/>
            <a:ext cx="1118387" cy="762142"/>
          </a:xfrm>
          <a:prstGeom prst="straightConnector1">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2FDB07FD-5541-4387-1576-5CC4B5543570}"/>
              </a:ext>
            </a:extLst>
          </p:cNvPr>
          <p:cNvCxnSpPr/>
          <p:nvPr/>
        </p:nvCxnSpPr>
        <p:spPr>
          <a:xfrm>
            <a:off x="4212156" y="3695452"/>
            <a:ext cx="894945" cy="0"/>
          </a:xfrm>
          <a:prstGeom prst="straightConnector1">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7001B799-9B07-1384-BD5B-DE5C2C3CA73B}"/>
              </a:ext>
            </a:extLst>
          </p:cNvPr>
          <p:cNvCxnSpPr>
            <a:cxnSpLocks/>
          </p:cNvCxnSpPr>
          <p:nvPr/>
        </p:nvCxnSpPr>
        <p:spPr>
          <a:xfrm>
            <a:off x="4225689" y="4061275"/>
            <a:ext cx="1048158" cy="655175"/>
          </a:xfrm>
          <a:prstGeom prst="straightConnector1">
            <a:avLst/>
          </a:prstGeom>
          <a:ln w="19050">
            <a:solidFill>
              <a:srgbClr val="0567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30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2C3EF-4310-A669-62CB-40C1D5FCF408}"/>
              </a:ext>
            </a:extLst>
          </p:cNvPr>
          <p:cNvSpPr>
            <a:spLocks noGrp="1"/>
          </p:cNvSpPr>
          <p:nvPr>
            <p:ph type="title"/>
          </p:nvPr>
        </p:nvSpPr>
        <p:spPr/>
        <p:txBody>
          <a:bodyPr/>
          <a:lstStyle/>
          <a:p>
            <a:r>
              <a:rPr lang="nl-BE" dirty="0"/>
              <a:t>Tips om een gezond gewicht te behouden</a:t>
            </a:r>
          </a:p>
        </p:txBody>
      </p:sp>
      <p:sp>
        <p:nvSpPr>
          <p:cNvPr id="3" name="Tijdelijke aanduiding voor inhoud 2">
            <a:extLst>
              <a:ext uri="{FF2B5EF4-FFF2-40B4-BE49-F238E27FC236}">
                <a16:creationId xmlns:a16="http://schemas.microsoft.com/office/drawing/2014/main" id="{8763ABB4-6B86-7FE9-EC9C-5AD8A7E40906}"/>
              </a:ext>
            </a:extLst>
          </p:cNvPr>
          <p:cNvSpPr>
            <a:spLocks noGrp="1"/>
          </p:cNvSpPr>
          <p:nvPr>
            <p:ph idx="1"/>
          </p:nvPr>
        </p:nvSpPr>
        <p:spPr>
          <a:xfrm>
            <a:off x="258617" y="1542474"/>
            <a:ext cx="11397673" cy="4091708"/>
          </a:xfrm>
        </p:spPr>
        <p:txBody>
          <a:bodyPr>
            <a:normAutofit fontScale="92500" lnSpcReduction="10000"/>
          </a:bodyPr>
          <a:lstStyle/>
          <a:p>
            <a:pPr lvl="1" indent="0">
              <a:buNone/>
            </a:pPr>
            <a:r>
              <a:rPr lang="nl-BE" sz="1400" dirty="0"/>
              <a:t>	</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Zet enkel het eten op tafel dat je wilt eten (beleg bijvoorbeeld het aantal boterhammen dat je wilt eten vooraf en zet enkel deze belegde boterhammen op tafel)</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Maak geen te grote portie klaar. Heb je toch over, bewaar deze hygiënisch voor een ander moment of vries een portie in. Er wordt heel veel eten weggegooid en het is goed om in te gaan tegen deze verspilling. Luister echter naar jouw hongergevoel, heb je geen honger meer? Eet de restjes dan liever niet op.</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Schep de portie die je mag eten op jouw bord en probeer te weerstaan aan de neiging om een tweede portie te nemen</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Doe niets anders als je aan het eten bent (behalve dan praten met jouw tafelgenoten). Scrollen of lezen tijdens de maaltijd doet meer eten.</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Overweeg om sausjes (ketchup, mayonaise, …) tijdens het eten achterwege te laten. Dit kan algauw 100 kcal per maaltijd uitmaken.</a:t>
            </a:r>
          </a:p>
          <a:p>
            <a:pPr marL="1028700" lvl="1" indent="-342900" algn="just">
              <a:lnSpc>
                <a:spcPct val="106000"/>
              </a:lnSpc>
              <a:spcAft>
                <a:spcPts val="800"/>
              </a:spcAft>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Drink voor het eten een groot glas water. Dit vermindert het hongergevoel. Je kunt dit ook tijdens de dag doen als je honger hebt. Zo kom je ook aan de aanbevolen hoeveel vocht die je dagelijks best inneemt.</a:t>
            </a:r>
          </a:p>
          <a:p>
            <a:pPr marL="1028700" lvl="1" indent="-342900" algn="just">
              <a:lnSpc>
                <a:spcPct val="106000"/>
              </a:lnSpc>
              <a:spcAft>
                <a:spcPts val="800"/>
              </a:spcAft>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Slaap en beweeg voldoende.</a:t>
            </a:r>
          </a:p>
          <a:p>
            <a:pPr marL="1143000" lvl="1" indent="-457200"/>
            <a:r>
              <a:rPr lang="nl-BE" sz="1600" dirty="0"/>
              <a:t>…</a:t>
            </a:r>
          </a:p>
          <a:p>
            <a:pPr lvl="1" indent="0">
              <a:buNone/>
            </a:pPr>
            <a:endParaRPr lang="nl-BE" dirty="0"/>
          </a:p>
          <a:p>
            <a:pPr marL="1143000" lvl="1" indent="-457200"/>
            <a:endParaRPr lang="nl-BE" dirty="0"/>
          </a:p>
          <a:p>
            <a:pPr marL="1143000" lvl="1" indent="-457200"/>
            <a:endParaRPr lang="nl-BE" dirty="0"/>
          </a:p>
          <a:p>
            <a:pPr marL="1143000" lvl="1" indent="-457200"/>
            <a:endParaRPr lang="nl-BE" dirty="0"/>
          </a:p>
        </p:txBody>
      </p:sp>
      <p:sp>
        <p:nvSpPr>
          <p:cNvPr id="4" name="Tekstvak 3">
            <a:extLst>
              <a:ext uri="{FF2B5EF4-FFF2-40B4-BE49-F238E27FC236}">
                <a16:creationId xmlns:a16="http://schemas.microsoft.com/office/drawing/2014/main" id="{D184E888-1F82-D640-4AC0-98E03A0EF79C}"/>
              </a:ext>
            </a:extLst>
          </p:cNvPr>
          <p:cNvSpPr txBox="1"/>
          <p:nvPr/>
        </p:nvSpPr>
        <p:spPr>
          <a:xfrm>
            <a:off x="4286650" y="5403349"/>
            <a:ext cx="2820900" cy="461665"/>
          </a:xfrm>
          <a:prstGeom prst="rect">
            <a:avLst/>
          </a:prstGeom>
          <a:noFill/>
        </p:spPr>
        <p:txBody>
          <a:bodyPr wrap="none" rtlCol="0">
            <a:spAutoFit/>
          </a:bodyPr>
          <a:lstStyle/>
          <a:p>
            <a:r>
              <a:rPr lang="nl-BE" sz="2400" dirty="0">
                <a:solidFill>
                  <a:srgbClr val="056734"/>
                </a:solidFill>
                <a:latin typeface="Arial Rounded MT Bold" panose="020F0704030504030204" pitchFamily="34" charset="0"/>
              </a:rPr>
              <a:t>Welke tips ken jij?</a:t>
            </a:r>
          </a:p>
        </p:txBody>
      </p:sp>
    </p:spTree>
    <p:extLst>
      <p:ext uri="{BB962C8B-B14F-4D97-AF65-F5344CB8AC3E}">
        <p14:creationId xmlns:p14="http://schemas.microsoft.com/office/powerpoint/2010/main" val="186427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E3856-A7C6-45F9-7FC9-B9AF2196CB3F}"/>
              </a:ext>
            </a:extLst>
          </p:cNvPr>
          <p:cNvSpPr>
            <a:spLocks noGrp="1"/>
          </p:cNvSpPr>
          <p:nvPr>
            <p:ph type="title"/>
          </p:nvPr>
        </p:nvSpPr>
        <p:spPr/>
        <p:txBody>
          <a:bodyPr/>
          <a:lstStyle/>
          <a:p>
            <a:r>
              <a:rPr lang="nl-BE" dirty="0"/>
              <a:t>Fysieke activiteit</a:t>
            </a:r>
          </a:p>
        </p:txBody>
      </p:sp>
      <p:sp>
        <p:nvSpPr>
          <p:cNvPr id="3" name="Tijdelijke aanduiding voor inhoud 2">
            <a:extLst>
              <a:ext uri="{FF2B5EF4-FFF2-40B4-BE49-F238E27FC236}">
                <a16:creationId xmlns:a16="http://schemas.microsoft.com/office/drawing/2014/main" id="{241B512C-98B8-EFFE-2A41-632CDF479D8B}"/>
              </a:ext>
            </a:extLst>
          </p:cNvPr>
          <p:cNvSpPr>
            <a:spLocks noGrp="1"/>
          </p:cNvSpPr>
          <p:nvPr>
            <p:ph idx="1"/>
          </p:nvPr>
        </p:nvSpPr>
        <p:spPr>
          <a:xfrm>
            <a:off x="838200" y="1825625"/>
            <a:ext cx="11078184" cy="4351338"/>
          </a:xfrm>
        </p:spPr>
        <p:txBody>
          <a:bodyPr/>
          <a:lstStyle/>
          <a:p>
            <a:r>
              <a:rPr lang="nl-BE" dirty="0"/>
              <a:t>Goed voor de fysieke gezondheid?</a:t>
            </a:r>
            <a:endParaRPr lang="nl-BE" sz="2000" dirty="0"/>
          </a:p>
          <a:p>
            <a:pPr marL="1143000" lvl="1" indent="-457200"/>
            <a:r>
              <a:rPr lang="nl-BE" dirty="0"/>
              <a:t>Ja</a:t>
            </a:r>
          </a:p>
          <a:p>
            <a:pPr marL="457200" indent="-457200"/>
            <a:r>
              <a:rPr lang="nl-BE" dirty="0"/>
              <a:t>Goed voor de mentale gezondheid?</a:t>
            </a:r>
          </a:p>
          <a:p>
            <a:pPr marL="1143000" lvl="1" indent="-457200"/>
            <a:r>
              <a:rPr lang="nl-BE" dirty="0"/>
              <a:t>Ja</a:t>
            </a:r>
          </a:p>
          <a:p>
            <a:pPr marL="457200" indent="-457200"/>
            <a:r>
              <a:rPr lang="nl-BE" dirty="0"/>
              <a:t>Goed voor de vruchtbaarheid?</a:t>
            </a:r>
          </a:p>
          <a:p>
            <a:pPr marL="1143000" lvl="1" indent="-457200"/>
            <a:r>
              <a:rPr lang="nl-BE" dirty="0"/>
              <a:t>Waarschijnlijk</a:t>
            </a:r>
          </a:p>
          <a:p>
            <a:pPr marL="1143000" lvl="1" indent="-457200"/>
            <a:endParaRPr lang="nl-BE" dirty="0"/>
          </a:p>
          <a:p>
            <a:pPr marL="457200" indent="-457200"/>
            <a:endParaRPr lang="nl-BE" dirty="0"/>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507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E3856-A7C6-45F9-7FC9-B9AF2196CB3F}"/>
              </a:ext>
            </a:extLst>
          </p:cNvPr>
          <p:cNvSpPr>
            <a:spLocks noGrp="1"/>
          </p:cNvSpPr>
          <p:nvPr>
            <p:ph type="title"/>
          </p:nvPr>
        </p:nvSpPr>
        <p:spPr/>
        <p:txBody>
          <a:bodyPr/>
          <a:lstStyle/>
          <a:p>
            <a:r>
              <a:rPr lang="nl-BE" dirty="0"/>
              <a:t>Fysieke activiteit</a:t>
            </a:r>
          </a:p>
        </p:txBody>
      </p:sp>
      <p:pic>
        <p:nvPicPr>
          <p:cNvPr id="5" name="Afbeelding 4">
            <a:extLst>
              <a:ext uri="{FF2B5EF4-FFF2-40B4-BE49-F238E27FC236}">
                <a16:creationId xmlns:a16="http://schemas.microsoft.com/office/drawing/2014/main" id="{1500FB45-8901-FA75-6FB8-E790AE5488A5}"/>
              </a:ext>
            </a:extLst>
          </p:cNvPr>
          <p:cNvPicPr>
            <a:picLocks noChangeAspect="1"/>
          </p:cNvPicPr>
          <p:nvPr/>
        </p:nvPicPr>
        <p:blipFill>
          <a:blip r:embed="rId2"/>
          <a:stretch>
            <a:fillRect/>
          </a:stretch>
        </p:blipFill>
        <p:spPr>
          <a:xfrm>
            <a:off x="730194" y="1825625"/>
            <a:ext cx="4174248" cy="3728869"/>
          </a:xfrm>
          <a:prstGeom prst="rect">
            <a:avLst/>
          </a:prstGeom>
        </p:spPr>
      </p:pic>
      <p:sp>
        <p:nvSpPr>
          <p:cNvPr id="3" name="Tijdelijke aanduiding voor inhoud 2">
            <a:extLst>
              <a:ext uri="{FF2B5EF4-FFF2-40B4-BE49-F238E27FC236}">
                <a16:creationId xmlns:a16="http://schemas.microsoft.com/office/drawing/2014/main" id="{241B512C-98B8-EFFE-2A41-632CDF479D8B}"/>
              </a:ext>
            </a:extLst>
          </p:cNvPr>
          <p:cNvSpPr>
            <a:spLocks noGrp="1"/>
          </p:cNvSpPr>
          <p:nvPr>
            <p:ph idx="1"/>
          </p:nvPr>
        </p:nvSpPr>
        <p:spPr>
          <a:xfrm>
            <a:off x="4036980" y="1825625"/>
            <a:ext cx="7879404" cy="4351338"/>
          </a:xfrm>
        </p:spPr>
        <p:txBody>
          <a:bodyPr/>
          <a:lstStyle/>
          <a:p>
            <a:r>
              <a:rPr lang="nl-BE" dirty="0"/>
              <a:t>Bewegingsrichtlijnen:</a:t>
            </a:r>
          </a:p>
          <a:p>
            <a:endParaRPr lang="nl-BE" sz="2000" dirty="0"/>
          </a:p>
          <a:p>
            <a:pPr marL="1143000" lvl="1" indent="-457200"/>
            <a:r>
              <a:rPr lang="nl-BE" dirty="0"/>
              <a:t>Elk half uur even recht staan</a:t>
            </a:r>
          </a:p>
          <a:p>
            <a:pPr marL="1143000" lvl="1" indent="-457200"/>
            <a:r>
              <a:rPr lang="nl-BE" dirty="0"/>
              <a:t>Elke dag 30 minuten beweging inbouwen in jouw dagelijkse routine (verspreid over de dag)</a:t>
            </a:r>
          </a:p>
          <a:p>
            <a:pPr marL="1143000" lvl="1" indent="-457200"/>
            <a:r>
              <a:rPr lang="nl-BE" dirty="0"/>
              <a:t>Elke dag 30 minuten extra bewegen (wandelen, fietsen, …)</a:t>
            </a:r>
          </a:p>
          <a:p>
            <a:pPr marL="1143000" lvl="1" indent="-457200"/>
            <a:r>
              <a:rPr lang="nl-BE" dirty="0"/>
              <a:t>Elke week 3 sportsessies inbouwen van 30 minuten (lopen, fietsen, tennissen, …</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84354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2C3EF-4310-A669-62CB-40C1D5FCF408}"/>
              </a:ext>
            </a:extLst>
          </p:cNvPr>
          <p:cNvSpPr>
            <a:spLocks noGrp="1"/>
          </p:cNvSpPr>
          <p:nvPr>
            <p:ph type="title"/>
          </p:nvPr>
        </p:nvSpPr>
        <p:spPr/>
        <p:txBody>
          <a:bodyPr/>
          <a:lstStyle/>
          <a:p>
            <a:r>
              <a:rPr lang="nl-BE" dirty="0"/>
              <a:t>Tips om voldoende te bewegen</a:t>
            </a:r>
          </a:p>
        </p:txBody>
      </p:sp>
      <p:sp>
        <p:nvSpPr>
          <p:cNvPr id="3" name="Tijdelijke aanduiding voor inhoud 2">
            <a:extLst>
              <a:ext uri="{FF2B5EF4-FFF2-40B4-BE49-F238E27FC236}">
                <a16:creationId xmlns:a16="http://schemas.microsoft.com/office/drawing/2014/main" id="{8763ABB4-6B86-7FE9-EC9C-5AD8A7E40906}"/>
              </a:ext>
            </a:extLst>
          </p:cNvPr>
          <p:cNvSpPr>
            <a:spLocks noGrp="1"/>
          </p:cNvSpPr>
          <p:nvPr>
            <p:ph idx="1"/>
          </p:nvPr>
        </p:nvSpPr>
        <p:spPr>
          <a:xfrm>
            <a:off x="258617" y="1542474"/>
            <a:ext cx="11397673" cy="4091708"/>
          </a:xfrm>
        </p:spPr>
        <p:txBody>
          <a:bodyPr>
            <a:normAutofit/>
          </a:bodyPr>
          <a:lstStyle/>
          <a:p>
            <a:pPr lvl="1" indent="0">
              <a:buNone/>
            </a:pPr>
            <a:r>
              <a:rPr lang="nl-BE" sz="1400" dirty="0"/>
              <a:t>	</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Elk half uur eens recht staan </a:t>
            </a:r>
          </a:p>
          <a:p>
            <a:pPr marL="1028700" lvl="1" indent="-342900" algn="just">
              <a:lnSpc>
                <a:spcPct val="106000"/>
              </a:lnSpc>
              <a:buFont typeface="Symbol" panose="05050102010706020507" pitchFamily="18" charset="2"/>
              <a:buChar char=""/>
            </a:pPr>
            <a:r>
              <a:rPr lang="nl-BE" sz="1600" dirty="0">
                <a:ea typeface="Calibri" panose="020F0502020204030204" pitchFamily="34" charset="0"/>
                <a:cs typeface="Times New Roman" panose="02020603050405020304" pitchFamily="18" charset="0"/>
              </a:rPr>
              <a:t>Voor de trap kiezen in de plaats van de lift</a:t>
            </a:r>
          </a:p>
          <a:p>
            <a:pPr marL="1028700" lvl="1" indent="-342900" algn="just">
              <a:lnSpc>
                <a:spcPct val="106000"/>
              </a:lnSpc>
              <a:buFont typeface="Symbol" panose="05050102010706020507" pitchFamily="18" charset="2"/>
              <a:buChar char=""/>
            </a:pPr>
            <a:r>
              <a:rPr lang="nl-BE" sz="1600" dirty="0">
                <a:ea typeface="Calibri" panose="020F0502020204030204" pitchFamily="34" charset="0"/>
                <a:cs typeface="Times New Roman" panose="02020603050405020304" pitchFamily="18" charset="0"/>
              </a:rPr>
              <a:t>Vragen aan jouw ouders om de auto wat verder te parkeren</a:t>
            </a:r>
          </a:p>
          <a:p>
            <a:pPr marL="1028700" lvl="1" indent="-342900" algn="just">
              <a:lnSpc>
                <a:spcPct val="106000"/>
              </a:lnSpc>
              <a:buFont typeface="Symbol" panose="05050102010706020507" pitchFamily="18" charset="2"/>
              <a:buChar char=""/>
            </a:pPr>
            <a:r>
              <a:rPr lang="nl-BE" sz="1600" dirty="0">
                <a:ea typeface="Calibri" panose="020F0502020204030204" pitchFamily="34" charset="0"/>
                <a:cs typeface="Times New Roman" panose="02020603050405020304" pitchFamily="18" charset="0"/>
              </a:rPr>
              <a:t> Vaker de fiets nemen, …</a:t>
            </a:r>
          </a:p>
          <a:p>
            <a:pPr marL="1028700" lvl="1" indent="-342900" algn="just">
              <a:lnSpc>
                <a:spcPct val="106000"/>
              </a:lnSpc>
              <a:buFont typeface="Symbol" panose="05050102010706020507" pitchFamily="18" charset="2"/>
              <a:buChar char=""/>
            </a:pPr>
            <a:endParaRPr lang="nl-BE" sz="1600" dirty="0">
              <a:effectLst/>
              <a:ea typeface="Calibri" panose="020F0502020204030204" pitchFamily="34" charset="0"/>
              <a:cs typeface="Times New Roman" panose="02020603050405020304" pitchFamily="18" charset="0"/>
            </a:endParaRPr>
          </a:p>
          <a:p>
            <a:pPr marL="1143000" lvl="1" indent="-457200"/>
            <a:r>
              <a:rPr lang="nl-BE" sz="1600" dirty="0"/>
              <a:t>…</a:t>
            </a:r>
          </a:p>
          <a:p>
            <a:pPr lvl="1" indent="0">
              <a:buNone/>
            </a:pPr>
            <a:endParaRPr lang="nl-BE" dirty="0"/>
          </a:p>
          <a:p>
            <a:pPr marL="1143000" lvl="1" indent="-457200"/>
            <a:endParaRPr lang="nl-BE" dirty="0"/>
          </a:p>
          <a:p>
            <a:pPr marL="1143000" lvl="1" indent="-457200"/>
            <a:endParaRPr lang="nl-BE" dirty="0"/>
          </a:p>
          <a:p>
            <a:pPr marL="1143000" lvl="1" indent="-457200"/>
            <a:endParaRPr lang="nl-BE" dirty="0"/>
          </a:p>
        </p:txBody>
      </p:sp>
      <p:sp>
        <p:nvSpPr>
          <p:cNvPr id="4" name="Tekstvak 3">
            <a:extLst>
              <a:ext uri="{FF2B5EF4-FFF2-40B4-BE49-F238E27FC236}">
                <a16:creationId xmlns:a16="http://schemas.microsoft.com/office/drawing/2014/main" id="{D184E888-1F82-D640-4AC0-98E03A0EF79C}"/>
              </a:ext>
            </a:extLst>
          </p:cNvPr>
          <p:cNvSpPr txBox="1"/>
          <p:nvPr/>
        </p:nvSpPr>
        <p:spPr>
          <a:xfrm>
            <a:off x="4286650" y="5403349"/>
            <a:ext cx="2820900" cy="461665"/>
          </a:xfrm>
          <a:prstGeom prst="rect">
            <a:avLst/>
          </a:prstGeom>
          <a:noFill/>
        </p:spPr>
        <p:txBody>
          <a:bodyPr wrap="none" rtlCol="0">
            <a:spAutoFit/>
          </a:bodyPr>
          <a:lstStyle/>
          <a:p>
            <a:r>
              <a:rPr lang="nl-BE" sz="2400" dirty="0">
                <a:solidFill>
                  <a:srgbClr val="056734"/>
                </a:solidFill>
                <a:latin typeface="Arial Rounded MT Bold" panose="020F0704030504030204" pitchFamily="34" charset="0"/>
              </a:rPr>
              <a:t>Welke tips ken jij?</a:t>
            </a:r>
          </a:p>
        </p:txBody>
      </p:sp>
    </p:spTree>
    <p:extLst>
      <p:ext uri="{BB962C8B-B14F-4D97-AF65-F5344CB8AC3E}">
        <p14:creationId xmlns:p14="http://schemas.microsoft.com/office/powerpoint/2010/main" val="1635307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9F647-27BE-ECD7-349F-3AF7A468820D}"/>
              </a:ext>
            </a:extLst>
          </p:cNvPr>
          <p:cNvSpPr>
            <a:spLocks noGrp="1"/>
          </p:cNvSpPr>
          <p:nvPr>
            <p:ph type="title"/>
          </p:nvPr>
        </p:nvSpPr>
        <p:spPr/>
        <p:txBody>
          <a:bodyPr/>
          <a:lstStyle/>
          <a:p>
            <a:r>
              <a:rPr lang="nl-BE" dirty="0"/>
              <a:t>Roken, alcohol en drugs</a:t>
            </a:r>
          </a:p>
        </p:txBody>
      </p:sp>
      <p:pic>
        <p:nvPicPr>
          <p:cNvPr id="5" name="Afbeelding 4">
            <a:extLst>
              <a:ext uri="{FF2B5EF4-FFF2-40B4-BE49-F238E27FC236}">
                <a16:creationId xmlns:a16="http://schemas.microsoft.com/office/drawing/2014/main" id="{D252D6C6-EC2C-329D-3CA3-FD9CF5E13805}"/>
              </a:ext>
            </a:extLst>
          </p:cNvPr>
          <p:cNvPicPr>
            <a:picLocks noChangeAspect="1"/>
          </p:cNvPicPr>
          <p:nvPr/>
        </p:nvPicPr>
        <p:blipFill rotWithShape="1">
          <a:blip r:embed="rId2"/>
          <a:srcRect t="1135"/>
          <a:stretch/>
        </p:blipFill>
        <p:spPr>
          <a:xfrm>
            <a:off x="4163438" y="1672195"/>
            <a:ext cx="3287949" cy="4658197"/>
          </a:xfrm>
          <a:prstGeom prst="rect">
            <a:avLst/>
          </a:prstGeom>
        </p:spPr>
      </p:pic>
      <p:sp>
        <p:nvSpPr>
          <p:cNvPr id="3" name="Tekstvak 2">
            <a:extLst>
              <a:ext uri="{FF2B5EF4-FFF2-40B4-BE49-F238E27FC236}">
                <a16:creationId xmlns:a16="http://schemas.microsoft.com/office/drawing/2014/main" id="{38678EAD-44E5-AD83-75EC-763A2E105C9D}"/>
              </a:ext>
            </a:extLst>
          </p:cNvPr>
          <p:cNvSpPr txBox="1"/>
          <p:nvPr/>
        </p:nvSpPr>
        <p:spPr>
          <a:xfrm>
            <a:off x="7545482" y="5495328"/>
            <a:ext cx="3714222" cy="369332"/>
          </a:xfrm>
          <a:prstGeom prst="rect">
            <a:avLst/>
          </a:prstGeom>
          <a:noFill/>
        </p:spPr>
        <p:txBody>
          <a:bodyPr wrap="none" rtlCol="0">
            <a:spAutoFit/>
          </a:bodyPr>
          <a:lstStyle/>
          <a:p>
            <a:r>
              <a:rPr lang="nl-BE" dirty="0">
                <a:hlinkClick r:id="rId3"/>
              </a:rPr>
              <a:t>alcoholenzwangerschap2022 (vad.be)</a:t>
            </a:r>
            <a:endParaRPr lang="nl-BE" dirty="0"/>
          </a:p>
        </p:txBody>
      </p:sp>
    </p:spTree>
    <p:extLst>
      <p:ext uri="{BB962C8B-B14F-4D97-AF65-F5344CB8AC3E}">
        <p14:creationId xmlns:p14="http://schemas.microsoft.com/office/powerpoint/2010/main" val="406153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29AEFCE-3FC7-A08E-5A97-B4AD9BEE2BDD}"/>
              </a:ext>
            </a:extLst>
          </p:cNvPr>
          <p:cNvPicPr>
            <a:picLocks noChangeAspect="1"/>
          </p:cNvPicPr>
          <p:nvPr/>
        </p:nvPicPr>
        <p:blipFill>
          <a:blip r:embed="rId2"/>
          <a:stretch>
            <a:fillRect/>
          </a:stretch>
        </p:blipFill>
        <p:spPr>
          <a:xfrm>
            <a:off x="1990164" y="328180"/>
            <a:ext cx="9135737" cy="5631974"/>
          </a:xfrm>
          <a:prstGeom prst="rect">
            <a:avLst/>
          </a:prstGeom>
        </p:spPr>
      </p:pic>
    </p:spTree>
    <p:extLst>
      <p:ext uri="{BB962C8B-B14F-4D97-AF65-F5344CB8AC3E}">
        <p14:creationId xmlns:p14="http://schemas.microsoft.com/office/powerpoint/2010/main" val="396159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C4F19D23-EEEC-37D9-6E57-31D38298CC28}"/>
              </a:ext>
            </a:extLst>
          </p:cNvPr>
          <p:cNvSpPr txBox="1"/>
          <p:nvPr/>
        </p:nvSpPr>
        <p:spPr>
          <a:xfrm>
            <a:off x="7304779" y="5654994"/>
            <a:ext cx="2260683" cy="369332"/>
          </a:xfrm>
          <a:prstGeom prst="rect">
            <a:avLst/>
          </a:prstGeom>
          <a:noFill/>
        </p:spPr>
        <p:txBody>
          <a:bodyPr wrap="none" rtlCol="0">
            <a:spAutoFit/>
          </a:bodyPr>
          <a:lstStyle/>
          <a:p>
            <a:r>
              <a:rPr lang="nl-BE" dirty="0" err="1"/>
              <a:t>Temidayo</a:t>
            </a:r>
            <a:r>
              <a:rPr lang="nl-BE" dirty="0"/>
              <a:t> et al. (2021)</a:t>
            </a:r>
          </a:p>
        </p:txBody>
      </p:sp>
      <p:pic>
        <p:nvPicPr>
          <p:cNvPr id="10" name="Afbeelding 9">
            <a:extLst>
              <a:ext uri="{FF2B5EF4-FFF2-40B4-BE49-F238E27FC236}">
                <a16:creationId xmlns:a16="http://schemas.microsoft.com/office/drawing/2014/main" id="{F1A2CFF2-5778-7618-FA2C-4D29A4131FF5}"/>
              </a:ext>
            </a:extLst>
          </p:cNvPr>
          <p:cNvPicPr>
            <a:picLocks noChangeAspect="1"/>
          </p:cNvPicPr>
          <p:nvPr/>
        </p:nvPicPr>
        <p:blipFill>
          <a:blip r:embed="rId2"/>
          <a:stretch>
            <a:fillRect/>
          </a:stretch>
        </p:blipFill>
        <p:spPr>
          <a:xfrm>
            <a:off x="409218" y="2215422"/>
            <a:ext cx="6207957" cy="3119120"/>
          </a:xfrm>
          <a:prstGeom prst="rect">
            <a:avLst/>
          </a:prstGeom>
        </p:spPr>
      </p:pic>
      <p:sp>
        <p:nvSpPr>
          <p:cNvPr id="11" name="Titel 10">
            <a:extLst>
              <a:ext uri="{FF2B5EF4-FFF2-40B4-BE49-F238E27FC236}">
                <a16:creationId xmlns:a16="http://schemas.microsoft.com/office/drawing/2014/main" id="{9C960D3F-A9CF-E982-6BF1-CCF29A375871}"/>
              </a:ext>
            </a:extLst>
          </p:cNvPr>
          <p:cNvSpPr>
            <a:spLocks noGrp="1"/>
          </p:cNvSpPr>
          <p:nvPr>
            <p:ph type="title"/>
          </p:nvPr>
        </p:nvSpPr>
        <p:spPr/>
        <p:txBody>
          <a:bodyPr/>
          <a:lstStyle/>
          <a:p>
            <a:r>
              <a:rPr lang="nl-BE" dirty="0"/>
              <a:t>Roken en vruchtbaarheid</a:t>
            </a:r>
          </a:p>
        </p:txBody>
      </p:sp>
      <p:sp>
        <p:nvSpPr>
          <p:cNvPr id="13" name="Tekstvak 12">
            <a:extLst>
              <a:ext uri="{FF2B5EF4-FFF2-40B4-BE49-F238E27FC236}">
                <a16:creationId xmlns:a16="http://schemas.microsoft.com/office/drawing/2014/main" id="{9DC4F9FB-C916-F089-7B59-21315C5B3D98}"/>
              </a:ext>
            </a:extLst>
          </p:cNvPr>
          <p:cNvSpPr txBox="1"/>
          <p:nvPr/>
        </p:nvSpPr>
        <p:spPr>
          <a:xfrm>
            <a:off x="2759514" y="5654994"/>
            <a:ext cx="2327945" cy="369332"/>
          </a:xfrm>
          <a:prstGeom prst="rect">
            <a:avLst/>
          </a:prstGeom>
          <a:noFill/>
        </p:spPr>
        <p:txBody>
          <a:bodyPr wrap="none" rtlCol="0">
            <a:spAutoFit/>
          </a:bodyPr>
          <a:lstStyle/>
          <a:p>
            <a:r>
              <a:rPr lang="nl-BE" dirty="0"/>
              <a:t>de </a:t>
            </a:r>
            <a:r>
              <a:rPr lang="nl-BE" dirty="0" err="1"/>
              <a:t>Angelis</a:t>
            </a:r>
            <a:r>
              <a:rPr lang="nl-BE" dirty="0"/>
              <a:t> et al. (2020)</a:t>
            </a:r>
          </a:p>
        </p:txBody>
      </p:sp>
      <p:pic>
        <p:nvPicPr>
          <p:cNvPr id="14" name="Afbeelding 13">
            <a:extLst>
              <a:ext uri="{FF2B5EF4-FFF2-40B4-BE49-F238E27FC236}">
                <a16:creationId xmlns:a16="http://schemas.microsoft.com/office/drawing/2014/main" id="{5858D955-FBE9-97A1-7CD5-517C10DF7646}"/>
              </a:ext>
            </a:extLst>
          </p:cNvPr>
          <p:cNvPicPr>
            <a:picLocks noChangeAspect="1"/>
          </p:cNvPicPr>
          <p:nvPr/>
        </p:nvPicPr>
        <p:blipFill>
          <a:blip r:embed="rId3"/>
          <a:stretch>
            <a:fillRect/>
          </a:stretch>
        </p:blipFill>
        <p:spPr>
          <a:xfrm>
            <a:off x="409218" y="1690688"/>
            <a:ext cx="791266" cy="1049469"/>
          </a:xfrm>
          <a:prstGeom prst="rect">
            <a:avLst/>
          </a:prstGeom>
        </p:spPr>
      </p:pic>
      <p:pic>
        <p:nvPicPr>
          <p:cNvPr id="5" name="Afbeelding 4">
            <a:extLst>
              <a:ext uri="{FF2B5EF4-FFF2-40B4-BE49-F238E27FC236}">
                <a16:creationId xmlns:a16="http://schemas.microsoft.com/office/drawing/2014/main" id="{8B5A8820-1172-1DDC-B7C1-D9F82A756FF8}"/>
              </a:ext>
            </a:extLst>
          </p:cNvPr>
          <p:cNvPicPr>
            <a:picLocks noChangeAspect="1"/>
          </p:cNvPicPr>
          <p:nvPr/>
        </p:nvPicPr>
        <p:blipFill>
          <a:blip r:embed="rId4"/>
          <a:stretch>
            <a:fillRect/>
          </a:stretch>
        </p:blipFill>
        <p:spPr>
          <a:xfrm>
            <a:off x="6513513" y="1444875"/>
            <a:ext cx="5269269" cy="4210119"/>
          </a:xfrm>
          <a:prstGeom prst="rect">
            <a:avLst/>
          </a:prstGeom>
        </p:spPr>
      </p:pic>
      <p:pic>
        <p:nvPicPr>
          <p:cNvPr id="15" name="Afbeelding 14">
            <a:extLst>
              <a:ext uri="{FF2B5EF4-FFF2-40B4-BE49-F238E27FC236}">
                <a16:creationId xmlns:a16="http://schemas.microsoft.com/office/drawing/2014/main" id="{6D244E36-6886-36A0-222A-162FBDD26EB0}"/>
              </a:ext>
            </a:extLst>
          </p:cNvPr>
          <p:cNvPicPr>
            <a:picLocks noChangeAspect="1"/>
          </p:cNvPicPr>
          <p:nvPr/>
        </p:nvPicPr>
        <p:blipFill>
          <a:blip r:embed="rId5"/>
          <a:stretch>
            <a:fillRect/>
          </a:stretch>
        </p:blipFill>
        <p:spPr>
          <a:xfrm>
            <a:off x="10991516" y="1422477"/>
            <a:ext cx="991022" cy="1017299"/>
          </a:xfrm>
          <a:prstGeom prst="rect">
            <a:avLst/>
          </a:prstGeom>
        </p:spPr>
      </p:pic>
    </p:spTree>
    <p:extLst>
      <p:ext uri="{BB962C8B-B14F-4D97-AF65-F5344CB8AC3E}">
        <p14:creationId xmlns:p14="http://schemas.microsoft.com/office/powerpoint/2010/main" val="336528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27567AF-460F-2886-4184-1DD66387FBEB}"/>
              </a:ext>
            </a:extLst>
          </p:cNvPr>
          <p:cNvPicPr>
            <a:picLocks noChangeAspect="1"/>
          </p:cNvPicPr>
          <p:nvPr/>
        </p:nvPicPr>
        <p:blipFill>
          <a:blip r:embed="rId2"/>
          <a:stretch>
            <a:fillRect/>
          </a:stretch>
        </p:blipFill>
        <p:spPr>
          <a:xfrm>
            <a:off x="1833880" y="424730"/>
            <a:ext cx="8469680" cy="4939749"/>
          </a:xfrm>
          <a:prstGeom prst="rect">
            <a:avLst/>
          </a:prstGeom>
        </p:spPr>
      </p:pic>
      <p:sp>
        <p:nvSpPr>
          <p:cNvPr id="4" name="Tekstvak 3">
            <a:extLst>
              <a:ext uri="{FF2B5EF4-FFF2-40B4-BE49-F238E27FC236}">
                <a16:creationId xmlns:a16="http://schemas.microsoft.com/office/drawing/2014/main" id="{7C44CE84-490A-74D0-649C-D083713D27DE}"/>
              </a:ext>
            </a:extLst>
          </p:cNvPr>
          <p:cNvSpPr txBox="1"/>
          <p:nvPr/>
        </p:nvSpPr>
        <p:spPr>
          <a:xfrm>
            <a:off x="4954565" y="5651935"/>
            <a:ext cx="2282869" cy="369332"/>
          </a:xfrm>
          <a:prstGeom prst="rect">
            <a:avLst/>
          </a:prstGeom>
          <a:noFill/>
        </p:spPr>
        <p:txBody>
          <a:bodyPr wrap="none" rtlCol="0">
            <a:spAutoFit/>
          </a:bodyPr>
          <a:lstStyle/>
          <a:p>
            <a:r>
              <a:rPr lang="nl-BE" dirty="0" err="1"/>
              <a:t>Montjean</a:t>
            </a:r>
            <a:r>
              <a:rPr lang="nl-BE" dirty="0"/>
              <a:t> et al. (2023)</a:t>
            </a:r>
          </a:p>
        </p:txBody>
      </p:sp>
      <p:pic>
        <p:nvPicPr>
          <p:cNvPr id="7" name="Afbeelding 6">
            <a:extLst>
              <a:ext uri="{FF2B5EF4-FFF2-40B4-BE49-F238E27FC236}">
                <a16:creationId xmlns:a16="http://schemas.microsoft.com/office/drawing/2014/main" id="{83E12F4C-EB42-CA7C-483D-1914B8A21AC3}"/>
              </a:ext>
            </a:extLst>
          </p:cNvPr>
          <p:cNvPicPr>
            <a:picLocks noChangeAspect="1"/>
          </p:cNvPicPr>
          <p:nvPr/>
        </p:nvPicPr>
        <p:blipFill>
          <a:blip r:embed="rId3"/>
          <a:stretch>
            <a:fillRect/>
          </a:stretch>
        </p:blipFill>
        <p:spPr>
          <a:xfrm>
            <a:off x="1888440" y="346656"/>
            <a:ext cx="791266" cy="1049469"/>
          </a:xfrm>
          <a:prstGeom prst="rect">
            <a:avLst/>
          </a:prstGeom>
        </p:spPr>
      </p:pic>
      <p:pic>
        <p:nvPicPr>
          <p:cNvPr id="9" name="Afbeelding 8">
            <a:extLst>
              <a:ext uri="{FF2B5EF4-FFF2-40B4-BE49-F238E27FC236}">
                <a16:creationId xmlns:a16="http://schemas.microsoft.com/office/drawing/2014/main" id="{4CB185C9-F677-B283-96FE-9BB24AB3B2CE}"/>
              </a:ext>
            </a:extLst>
          </p:cNvPr>
          <p:cNvPicPr>
            <a:picLocks noChangeAspect="1"/>
          </p:cNvPicPr>
          <p:nvPr/>
        </p:nvPicPr>
        <p:blipFill>
          <a:blip r:embed="rId4"/>
          <a:stretch>
            <a:fillRect/>
          </a:stretch>
        </p:blipFill>
        <p:spPr>
          <a:xfrm>
            <a:off x="9162716" y="346656"/>
            <a:ext cx="991022" cy="1017299"/>
          </a:xfrm>
          <a:prstGeom prst="rect">
            <a:avLst/>
          </a:prstGeom>
        </p:spPr>
      </p:pic>
    </p:spTree>
    <p:extLst>
      <p:ext uri="{BB962C8B-B14F-4D97-AF65-F5344CB8AC3E}">
        <p14:creationId xmlns:p14="http://schemas.microsoft.com/office/powerpoint/2010/main" val="297335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F7CC7-308F-3597-7D2E-4A205EC9F485}"/>
              </a:ext>
            </a:extLst>
          </p:cNvPr>
          <p:cNvSpPr>
            <a:spLocks noGrp="1"/>
          </p:cNvSpPr>
          <p:nvPr>
            <p:ph type="title"/>
          </p:nvPr>
        </p:nvSpPr>
        <p:spPr/>
        <p:txBody>
          <a:bodyPr/>
          <a:lstStyle/>
          <a:p>
            <a:r>
              <a:rPr lang="nl-BE" dirty="0"/>
              <a:t>Roken</a:t>
            </a:r>
          </a:p>
        </p:txBody>
      </p:sp>
      <p:pic>
        <p:nvPicPr>
          <p:cNvPr id="6" name="Afbeelding 5">
            <a:extLst>
              <a:ext uri="{FF2B5EF4-FFF2-40B4-BE49-F238E27FC236}">
                <a16:creationId xmlns:a16="http://schemas.microsoft.com/office/drawing/2014/main" id="{26629EAB-6185-3319-1BE5-F7333AF2625F}"/>
              </a:ext>
            </a:extLst>
          </p:cNvPr>
          <p:cNvPicPr>
            <a:picLocks noChangeAspect="1"/>
          </p:cNvPicPr>
          <p:nvPr/>
        </p:nvPicPr>
        <p:blipFill rotWithShape="1">
          <a:blip r:embed="rId3"/>
          <a:srcRect l="48534" t="70562"/>
          <a:stretch/>
        </p:blipFill>
        <p:spPr>
          <a:xfrm>
            <a:off x="7842489" y="3056673"/>
            <a:ext cx="2942251" cy="2372095"/>
          </a:xfrm>
          <a:prstGeom prst="rect">
            <a:avLst/>
          </a:prstGeom>
        </p:spPr>
      </p:pic>
      <p:pic>
        <p:nvPicPr>
          <p:cNvPr id="5" name="Afbeelding 4">
            <a:extLst>
              <a:ext uri="{FF2B5EF4-FFF2-40B4-BE49-F238E27FC236}">
                <a16:creationId xmlns:a16="http://schemas.microsoft.com/office/drawing/2014/main" id="{65591431-F1F0-1333-D08D-E449A819D117}"/>
              </a:ext>
            </a:extLst>
          </p:cNvPr>
          <p:cNvPicPr>
            <a:picLocks noChangeAspect="1"/>
          </p:cNvPicPr>
          <p:nvPr/>
        </p:nvPicPr>
        <p:blipFill rotWithShape="1">
          <a:blip r:embed="rId3"/>
          <a:srcRect t="24112" r="66330" b="71443"/>
          <a:stretch/>
        </p:blipFill>
        <p:spPr>
          <a:xfrm>
            <a:off x="958563" y="1974716"/>
            <a:ext cx="1934183" cy="359923"/>
          </a:xfrm>
          <a:prstGeom prst="rect">
            <a:avLst/>
          </a:prstGeom>
        </p:spPr>
      </p:pic>
      <p:grpSp>
        <p:nvGrpSpPr>
          <p:cNvPr id="11" name="Groep 10">
            <a:extLst>
              <a:ext uri="{FF2B5EF4-FFF2-40B4-BE49-F238E27FC236}">
                <a16:creationId xmlns:a16="http://schemas.microsoft.com/office/drawing/2014/main" id="{C55CA023-9120-1566-5995-3E513A55FB8D}"/>
              </a:ext>
            </a:extLst>
          </p:cNvPr>
          <p:cNvGrpSpPr/>
          <p:nvPr/>
        </p:nvGrpSpPr>
        <p:grpSpPr>
          <a:xfrm>
            <a:off x="958562" y="2334639"/>
            <a:ext cx="6404915" cy="3443491"/>
            <a:chOff x="921273" y="2733472"/>
            <a:chExt cx="5744594" cy="3443491"/>
          </a:xfrm>
        </p:grpSpPr>
        <p:pic>
          <p:nvPicPr>
            <p:cNvPr id="8" name="Afbeelding 7">
              <a:extLst>
                <a:ext uri="{FF2B5EF4-FFF2-40B4-BE49-F238E27FC236}">
                  <a16:creationId xmlns:a16="http://schemas.microsoft.com/office/drawing/2014/main" id="{DE3D4C8E-19B3-FC1C-DF68-16725EF78002}"/>
                </a:ext>
              </a:extLst>
            </p:cNvPr>
            <p:cNvPicPr>
              <a:picLocks noChangeAspect="1"/>
            </p:cNvPicPr>
            <p:nvPr/>
          </p:nvPicPr>
          <p:blipFill rotWithShape="1">
            <a:blip r:embed="rId3"/>
            <a:srcRect t="27356" b="30356"/>
            <a:stretch/>
          </p:blipFill>
          <p:spPr>
            <a:xfrm>
              <a:off x="921273" y="2752877"/>
              <a:ext cx="5744594" cy="3424086"/>
            </a:xfrm>
            <a:prstGeom prst="rect">
              <a:avLst/>
            </a:prstGeom>
          </p:spPr>
        </p:pic>
        <p:sp>
          <p:nvSpPr>
            <p:cNvPr id="9" name="Rechthoek 8">
              <a:extLst>
                <a:ext uri="{FF2B5EF4-FFF2-40B4-BE49-F238E27FC236}">
                  <a16:creationId xmlns:a16="http://schemas.microsoft.com/office/drawing/2014/main" id="{5CE29DBF-8AFD-036B-4804-D00F59847435}"/>
                </a:ext>
              </a:extLst>
            </p:cNvPr>
            <p:cNvSpPr/>
            <p:nvPr/>
          </p:nvSpPr>
          <p:spPr>
            <a:xfrm>
              <a:off x="1128409" y="2733472"/>
              <a:ext cx="1536970" cy="23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29A53CA1-7404-7F61-28D4-0DF3BAF2447F}"/>
                </a:ext>
              </a:extLst>
            </p:cNvPr>
            <p:cNvSpPr/>
            <p:nvPr/>
          </p:nvSpPr>
          <p:spPr>
            <a:xfrm>
              <a:off x="4951357" y="2733472"/>
              <a:ext cx="1536970" cy="350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3" name="Groep 12">
            <a:extLst>
              <a:ext uri="{FF2B5EF4-FFF2-40B4-BE49-F238E27FC236}">
                <a16:creationId xmlns:a16="http://schemas.microsoft.com/office/drawing/2014/main" id="{43FFE021-E4DF-B08F-0497-C00AF70B61A8}"/>
              </a:ext>
            </a:extLst>
          </p:cNvPr>
          <p:cNvGrpSpPr/>
          <p:nvPr/>
        </p:nvGrpSpPr>
        <p:grpSpPr>
          <a:xfrm>
            <a:off x="2962872" y="365125"/>
            <a:ext cx="4400606" cy="1950008"/>
            <a:chOff x="3021238" y="365125"/>
            <a:chExt cx="4400606" cy="1950008"/>
          </a:xfrm>
        </p:grpSpPr>
        <p:pic>
          <p:nvPicPr>
            <p:cNvPr id="7" name="Afbeelding 6">
              <a:extLst>
                <a:ext uri="{FF2B5EF4-FFF2-40B4-BE49-F238E27FC236}">
                  <a16:creationId xmlns:a16="http://schemas.microsoft.com/office/drawing/2014/main" id="{3C352B3A-BA62-D481-9753-ABE05E939AE6}"/>
                </a:ext>
              </a:extLst>
            </p:cNvPr>
            <p:cNvPicPr>
              <a:picLocks noChangeAspect="1"/>
            </p:cNvPicPr>
            <p:nvPr/>
          </p:nvPicPr>
          <p:blipFill rotWithShape="1">
            <a:blip r:embed="rId3"/>
            <a:srcRect b="68875"/>
            <a:stretch/>
          </p:blipFill>
          <p:spPr>
            <a:xfrm>
              <a:off x="3021238" y="365125"/>
              <a:ext cx="4400606" cy="1930603"/>
            </a:xfrm>
            <a:prstGeom prst="rect">
              <a:avLst/>
            </a:prstGeom>
          </p:spPr>
        </p:pic>
        <p:sp>
          <p:nvSpPr>
            <p:cNvPr id="12" name="Rechthoek 11">
              <a:extLst>
                <a:ext uri="{FF2B5EF4-FFF2-40B4-BE49-F238E27FC236}">
                  <a16:creationId xmlns:a16="http://schemas.microsoft.com/office/drawing/2014/main" id="{1EF2CDEF-3EBC-3286-1D2C-509315B1337D}"/>
                </a:ext>
              </a:extLst>
            </p:cNvPr>
            <p:cNvSpPr/>
            <p:nvPr/>
          </p:nvSpPr>
          <p:spPr>
            <a:xfrm>
              <a:off x="3161489" y="1825625"/>
              <a:ext cx="2665379" cy="489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14" name="Afbeelding 13">
            <a:extLst>
              <a:ext uri="{FF2B5EF4-FFF2-40B4-BE49-F238E27FC236}">
                <a16:creationId xmlns:a16="http://schemas.microsoft.com/office/drawing/2014/main" id="{8420DAD6-2FF8-4059-0611-7800FE156A5E}"/>
              </a:ext>
            </a:extLst>
          </p:cNvPr>
          <p:cNvPicPr>
            <a:picLocks noChangeAspect="1"/>
          </p:cNvPicPr>
          <p:nvPr/>
        </p:nvPicPr>
        <p:blipFill rotWithShape="1">
          <a:blip r:embed="rId3"/>
          <a:srcRect t="70562" r="51817"/>
          <a:stretch/>
        </p:blipFill>
        <p:spPr>
          <a:xfrm>
            <a:off x="7842490" y="365125"/>
            <a:ext cx="2942251" cy="2533718"/>
          </a:xfrm>
          <a:prstGeom prst="rect">
            <a:avLst/>
          </a:prstGeom>
        </p:spPr>
      </p:pic>
      <p:sp>
        <p:nvSpPr>
          <p:cNvPr id="16" name="Tekstvak 15">
            <a:extLst>
              <a:ext uri="{FF2B5EF4-FFF2-40B4-BE49-F238E27FC236}">
                <a16:creationId xmlns:a16="http://schemas.microsoft.com/office/drawing/2014/main" id="{AA190368-A8A4-E5C9-9D33-FE7D9716EC7F}"/>
              </a:ext>
            </a:extLst>
          </p:cNvPr>
          <p:cNvSpPr txBox="1"/>
          <p:nvPr/>
        </p:nvSpPr>
        <p:spPr>
          <a:xfrm>
            <a:off x="4316288" y="5935960"/>
            <a:ext cx="6094378" cy="369332"/>
          </a:xfrm>
          <a:prstGeom prst="rect">
            <a:avLst/>
          </a:prstGeom>
          <a:noFill/>
        </p:spPr>
        <p:txBody>
          <a:bodyPr wrap="square">
            <a:spAutoFit/>
          </a:bodyPr>
          <a:lstStyle/>
          <a:p>
            <a:r>
              <a:rPr lang="nl-BE" dirty="0">
                <a:hlinkClick r:id="rId4"/>
              </a:rPr>
              <a:t>Rookvrije Start | Gezond Leven</a:t>
            </a:r>
            <a:endParaRPr lang="nl-BE" dirty="0"/>
          </a:p>
        </p:txBody>
      </p:sp>
    </p:spTree>
    <p:extLst>
      <p:ext uri="{BB962C8B-B14F-4D97-AF65-F5344CB8AC3E}">
        <p14:creationId xmlns:p14="http://schemas.microsoft.com/office/powerpoint/2010/main" val="394178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C296D-A18F-8AB8-6788-B21E3DB0FD0D}"/>
              </a:ext>
            </a:extLst>
          </p:cNvPr>
          <p:cNvSpPr>
            <a:spLocks noGrp="1"/>
          </p:cNvSpPr>
          <p:nvPr>
            <p:ph type="title"/>
          </p:nvPr>
        </p:nvSpPr>
        <p:spPr/>
        <p:txBody>
          <a:bodyPr>
            <a:normAutofit/>
          </a:bodyPr>
          <a:lstStyle/>
          <a:p>
            <a:r>
              <a:rPr lang="nl-BE" sz="3600" dirty="0"/>
              <a:t>Factoren die een invloed hebben op de vruchtbaarheid</a:t>
            </a:r>
          </a:p>
        </p:txBody>
      </p:sp>
      <p:sp>
        <p:nvSpPr>
          <p:cNvPr id="3" name="Tijdelijke aanduiding voor inhoud 2">
            <a:extLst>
              <a:ext uri="{FF2B5EF4-FFF2-40B4-BE49-F238E27FC236}">
                <a16:creationId xmlns:a16="http://schemas.microsoft.com/office/drawing/2014/main" id="{6134EB31-8FD1-8304-0FD2-0CADBA993F9B}"/>
              </a:ext>
            </a:extLst>
          </p:cNvPr>
          <p:cNvSpPr>
            <a:spLocks noGrp="1"/>
          </p:cNvSpPr>
          <p:nvPr>
            <p:ph idx="1"/>
          </p:nvPr>
        </p:nvSpPr>
        <p:spPr>
          <a:xfrm>
            <a:off x="838200" y="1825625"/>
            <a:ext cx="10515600" cy="3994883"/>
          </a:xfrm>
        </p:spPr>
        <p:txBody>
          <a:bodyPr>
            <a:normAutofit fontScale="92500" lnSpcReduction="10000"/>
          </a:bodyPr>
          <a:lstStyle/>
          <a:p>
            <a:pPr marL="457200" indent="-457200">
              <a:buFont typeface="Arial" panose="020B0604020202020204" pitchFamily="34" charset="0"/>
              <a:buChar char="•"/>
            </a:pPr>
            <a:r>
              <a:rPr lang="nl-BE" dirty="0"/>
              <a:t>Leeftijd</a:t>
            </a:r>
          </a:p>
          <a:p>
            <a:pPr marL="457200" indent="-457200">
              <a:buFont typeface="Arial" panose="020B0604020202020204" pitchFamily="34" charset="0"/>
              <a:buChar char="•"/>
            </a:pPr>
            <a:r>
              <a:rPr lang="nl-BE" dirty="0"/>
              <a:t>Medische aandoeningen</a:t>
            </a:r>
          </a:p>
          <a:p>
            <a:pPr marL="457200" indent="-457200">
              <a:buFont typeface="Arial" panose="020B0604020202020204" pitchFamily="34" charset="0"/>
              <a:buChar char="•"/>
            </a:pPr>
            <a:r>
              <a:rPr lang="nl-BE" dirty="0"/>
              <a:t>Omgeving</a:t>
            </a:r>
          </a:p>
          <a:p>
            <a:pPr marL="457200" indent="-457200">
              <a:buFont typeface="Arial" panose="020B0604020202020204" pitchFamily="34" charset="0"/>
              <a:buChar char="•"/>
            </a:pPr>
            <a:r>
              <a:rPr lang="nl-BE" dirty="0"/>
              <a:t>Gezondheidsgedrag:</a:t>
            </a:r>
          </a:p>
          <a:p>
            <a:pPr marL="1143000" lvl="1" indent="-457200"/>
            <a:r>
              <a:rPr lang="nl-BE" dirty="0"/>
              <a:t>Voeding</a:t>
            </a:r>
          </a:p>
          <a:p>
            <a:pPr marL="1143000" lvl="1" indent="-457200"/>
            <a:r>
              <a:rPr lang="nl-BE" dirty="0"/>
              <a:t>Gewicht </a:t>
            </a:r>
          </a:p>
          <a:p>
            <a:pPr marL="1143000" lvl="1" indent="-457200"/>
            <a:r>
              <a:rPr lang="nl-BE" dirty="0"/>
              <a:t>Fysieke activiteit</a:t>
            </a:r>
          </a:p>
          <a:p>
            <a:pPr marL="1143000" lvl="1" indent="-457200"/>
            <a:r>
              <a:rPr lang="nl-BE" dirty="0"/>
              <a:t>Roken, alcohol en drugs</a:t>
            </a:r>
          </a:p>
          <a:p>
            <a:pPr marL="1143000" lvl="1" indent="-457200"/>
            <a:r>
              <a:rPr lang="nl-BE" dirty="0"/>
              <a:t>Onveilige seks</a:t>
            </a:r>
          </a:p>
          <a:p>
            <a:pPr marL="1143000" lvl="1" indent="-457200"/>
            <a:r>
              <a:rPr lang="nl-BE" dirty="0"/>
              <a:t>Slaap</a:t>
            </a:r>
          </a:p>
        </p:txBody>
      </p:sp>
    </p:spTree>
    <p:extLst>
      <p:ext uri="{BB962C8B-B14F-4D97-AF65-F5344CB8AC3E}">
        <p14:creationId xmlns:p14="http://schemas.microsoft.com/office/powerpoint/2010/main" val="182459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041E3-D025-0ED3-20B5-99C904123DC8}"/>
              </a:ext>
            </a:extLst>
          </p:cNvPr>
          <p:cNvSpPr>
            <a:spLocks noGrp="1"/>
          </p:cNvSpPr>
          <p:nvPr>
            <p:ph type="title"/>
          </p:nvPr>
        </p:nvSpPr>
        <p:spPr/>
        <p:txBody>
          <a:bodyPr/>
          <a:lstStyle/>
          <a:p>
            <a:r>
              <a:rPr lang="nl-BE" dirty="0"/>
              <a:t>Alcohol en vruchtbaarheid</a:t>
            </a:r>
          </a:p>
        </p:txBody>
      </p:sp>
      <p:pic>
        <p:nvPicPr>
          <p:cNvPr id="5" name="Afbeelding 4">
            <a:extLst>
              <a:ext uri="{FF2B5EF4-FFF2-40B4-BE49-F238E27FC236}">
                <a16:creationId xmlns:a16="http://schemas.microsoft.com/office/drawing/2014/main" id="{C9CD7BAA-2D39-EFC4-925D-476CB82B081F}"/>
              </a:ext>
            </a:extLst>
          </p:cNvPr>
          <p:cNvPicPr>
            <a:picLocks noChangeAspect="1"/>
          </p:cNvPicPr>
          <p:nvPr/>
        </p:nvPicPr>
        <p:blipFill>
          <a:blip r:embed="rId2"/>
          <a:stretch>
            <a:fillRect/>
          </a:stretch>
        </p:blipFill>
        <p:spPr>
          <a:xfrm>
            <a:off x="7163888" y="2056428"/>
            <a:ext cx="4785360" cy="3386562"/>
          </a:xfrm>
          <a:prstGeom prst="rect">
            <a:avLst/>
          </a:prstGeom>
        </p:spPr>
      </p:pic>
      <p:sp>
        <p:nvSpPr>
          <p:cNvPr id="6" name="Tekstvak 5">
            <a:extLst>
              <a:ext uri="{FF2B5EF4-FFF2-40B4-BE49-F238E27FC236}">
                <a16:creationId xmlns:a16="http://schemas.microsoft.com/office/drawing/2014/main" id="{F499F3BC-1885-711C-762B-45CC79CF4EFF}"/>
              </a:ext>
            </a:extLst>
          </p:cNvPr>
          <p:cNvSpPr txBox="1"/>
          <p:nvPr/>
        </p:nvSpPr>
        <p:spPr>
          <a:xfrm>
            <a:off x="7934960" y="5624064"/>
            <a:ext cx="1977208" cy="369332"/>
          </a:xfrm>
          <a:prstGeom prst="rect">
            <a:avLst/>
          </a:prstGeom>
          <a:noFill/>
        </p:spPr>
        <p:txBody>
          <a:bodyPr wrap="none" rtlCol="0">
            <a:spAutoFit/>
          </a:bodyPr>
          <a:lstStyle/>
          <a:p>
            <a:r>
              <a:rPr lang="nl-BE" dirty="0" err="1"/>
              <a:t>Finelli</a:t>
            </a:r>
            <a:r>
              <a:rPr lang="nl-BE" dirty="0"/>
              <a:t> et al., (2021)</a:t>
            </a:r>
          </a:p>
        </p:txBody>
      </p:sp>
      <p:pic>
        <p:nvPicPr>
          <p:cNvPr id="8" name="Afbeelding 7">
            <a:extLst>
              <a:ext uri="{FF2B5EF4-FFF2-40B4-BE49-F238E27FC236}">
                <a16:creationId xmlns:a16="http://schemas.microsoft.com/office/drawing/2014/main" id="{24649F09-6DD9-5BA3-CD2F-1F59A5114DC6}"/>
              </a:ext>
            </a:extLst>
          </p:cNvPr>
          <p:cNvPicPr>
            <a:picLocks noChangeAspect="1"/>
          </p:cNvPicPr>
          <p:nvPr/>
        </p:nvPicPr>
        <p:blipFill>
          <a:blip r:embed="rId3"/>
          <a:stretch>
            <a:fillRect/>
          </a:stretch>
        </p:blipFill>
        <p:spPr>
          <a:xfrm>
            <a:off x="165136" y="2556568"/>
            <a:ext cx="6911154" cy="2492952"/>
          </a:xfrm>
          <a:prstGeom prst="rect">
            <a:avLst/>
          </a:prstGeom>
        </p:spPr>
      </p:pic>
      <p:sp>
        <p:nvSpPr>
          <p:cNvPr id="9" name="Tekstvak 8">
            <a:extLst>
              <a:ext uri="{FF2B5EF4-FFF2-40B4-BE49-F238E27FC236}">
                <a16:creationId xmlns:a16="http://schemas.microsoft.com/office/drawing/2014/main" id="{D385CCE3-AF63-1D57-859A-85DB23C4E44E}"/>
              </a:ext>
            </a:extLst>
          </p:cNvPr>
          <p:cNvSpPr txBox="1"/>
          <p:nvPr/>
        </p:nvSpPr>
        <p:spPr>
          <a:xfrm>
            <a:off x="2647754" y="5619488"/>
            <a:ext cx="2327945" cy="369332"/>
          </a:xfrm>
          <a:prstGeom prst="rect">
            <a:avLst/>
          </a:prstGeom>
          <a:noFill/>
        </p:spPr>
        <p:txBody>
          <a:bodyPr wrap="none" rtlCol="0">
            <a:spAutoFit/>
          </a:bodyPr>
          <a:lstStyle/>
          <a:p>
            <a:r>
              <a:rPr lang="nl-BE" dirty="0"/>
              <a:t>de </a:t>
            </a:r>
            <a:r>
              <a:rPr lang="nl-BE" dirty="0" err="1"/>
              <a:t>Angelis</a:t>
            </a:r>
            <a:r>
              <a:rPr lang="nl-BE" dirty="0"/>
              <a:t> et al. (2020)</a:t>
            </a:r>
          </a:p>
        </p:txBody>
      </p:sp>
      <p:pic>
        <p:nvPicPr>
          <p:cNvPr id="10" name="Afbeelding 9">
            <a:extLst>
              <a:ext uri="{FF2B5EF4-FFF2-40B4-BE49-F238E27FC236}">
                <a16:creationId xmlns:a16="http://schemas.microsoft.com/office/drawing/2014/main" id="{ABDC8043-7F7C-28CA-A1DC-A69EF3D6F54A}"/>
              </a:ext>
            </a:extLst>
          </p:cNvPr>
          <p:cNvPicPr>
            <a:picLocks noChangeAspect="1"/>
          </p:cNvPicPr>
          <p:nvPr/>
        </p:nvPicPr>
        <p:blipFill>
          <a:blip r:embed="rId4"/>
          <a:stretch>
            <a:fillRect/>
          </a:stretch>
        </p:blipFill>
        <p:spPr>
          <a:xfrm>
            <a:off x="409218" y="1690688"/>
            <a:ext cx="791266" cy="1049469"/>
          </a:xfrm>
          <a:prstGeom prst="rect">
            <a:avLst/>
          </a:prstGeom>
        </p:spPr>
      </p:pic>
      <p:pic>
        <p:nvPicPr>
          <p:cNvPr id="11" name="Afbeelding 10">
            <a:extLst>
              <a:ext uri="{FF2B5EF4-FFF2-40B4-BE49-F238E27FC236}">
                <a16:creationId xmlns:a16="http://schemas.microsoft.com/office/drawing/2014/main" id="{19D2F838-50CF-98AD-145F-720A402CB5B6}"/>
              </a:ext>
            </a:extLst>
          </p:cNvPr>
          <p:cNvPicPr>
            <a:picLocks noChangeAspect="1"/>
          </p:cNvPicPr>
          <p:nvPr/>
        </p:nvPicPr>
        <p:blipFill>
          <a:blip r:embed="rId5"/>
          <a:stretch>
            <a:fillRect/>
          </a:stretch>
        </p:blipFill>
        <p:spPr>
          <a:xfrm>
            <a:off x="10991516" y="1422477"/>
            <a:ext cx="991022" cy="1017299"/>
          </a:xfrm>
          <a:prstGeom prst="rect">
            <a:avLst/>
          </a:prstGeom>
        </p:spPr>
      </p:pic>
    </p:spTree>
    <p:extLst>
      <p:ext uri="{BB962C8B-B14F-4D97-AF65-F5344CB8AC3E}">
        <p14:creationId xmlns:p14="http://schemas.microsoft.com/office/powerpoint/2010/main" val="294202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D792F-167A-711A-3C44-FDAA9D2AF27F}"/>
              </a:ext>
            </a:extLst>
          </p:cNvPr>
          <p:cNvSpPr>
            <a:spLocks noGrp="1"/>
          </p:cNvSpPr>
          <p:nvPr>
            <p:ph type="title"/>
          </p:nvPr>
        </p:nvSpPr>
        <p:spPr/>
        <p:txBody>
          <a:bodyPr/>
          <a:lstStyle/>
          <a:p>
            <a:r>
              <a:rPr lang="nl-BE" dirty="0"/>
              <a:t>Alcohol</a:t>
            </a:r>
          </a:p>
        </p:txBody>
      </p:sp>
      <p:pic>
        <p:nvPicPr>
          <p:cNvPr id="5" name="Afbeelding 4">
            <a:extLst>
              <a:ext uri="{FF2B5EF4-FFF2-40B4-BE49-F238E27FC236}">
                <a16:creationId xmlns:a16="http://schemas.microsoft.com/office/drawing/2014/main" id="{EE6AC75F-4F45-709E-D237-80C90FBF9251}"/>
              </a:ext>
            </a:extLst>
          </p:cNvPr>
          <p:cNvPicPr>
            <a:picLocks noChangeAspect="1"/>
          </p:cNvPicPr>
          <p:nvPr/>
        </p:nvPicPr>
        <p:blipFill rotWithShape="1">
          <a:blip r:embed="rId2"/>
          <a:srcRect l="2386" b="1364"/>
          <a:stretch/>
        </p:blipFill>
        <p:spPr>
          <a:xfrm>
            <a:off x="7996135" y="365125"/>
            <a:ext cx="3263965" cy="2179960"/>
          </a:xfrm>
          <a:prstGeom prst="rect">
            <a:avLst/>
          </a:prstGeom>
        </p:spPr>
      </p:pic>
      <p:pic>
        <p:nvPicPr>
          <p:cNvPr id="7" name="Afbeelding 6">
            <a:extLst>
              <a:ext uri="{FF2B5EF4-FFF2-40B4-BE49-F238E27FC236}">
                <a16:creationId xmlns:a16="http://schemas.microsoft.com/office/drawing/2014/main" id="{263EB9FA-2910-DA71-F5F9-F7978A54179F}"/>
              </a:ext>
            </a:extLst>
          </p:cNvPr>
          <p:cNvPicPr>
            <a:picLocks noChangeAspect="1"/>
          </p:cNvPicPr>
          <p:nvPr/>
        </p:nvPicPr>
        <p:blipFill>
          <a:blip r:embed="rId3"/>
          <a:stretch>
            <a:fillRect/>
          </a:stretch>
        </p:blipFill>
        <p:spPr>
          <a:xfrm>
            <a:off x="838201" y="1464236"/>
            <a:ext cx="7391400" cy="4118322"/>
          </a:xfrm>
          <a:prstGeom prst="rect">
            <a:avLst/>
          </a:prstGeom>
        </p:spPr>
      </p:pic>
      <p:sp>
        <p:nvSpPr>
          <p:cNvPr id="8" name="Tekstvak 7">
            <a:extLst>
              <a:ext uri="{FF2B5EF4-FFF2-40B4-BE49-F238E27FC236}">
                <a16:creationId xmlns:a16="http://schemas.microsoft.com/office/drawing/2014/main" id="{7A5BE616-E5CC-097B-D5F4-7FEE7B432810}"/>
              </a:ext>
            </a:extLst>
          </p:cNvPr>
          <p:cNvSpPr txBox="1"/>
          <p:nvPr/>
        </p:nvSpPr>
        <p:spPr>
          <a:xfrm>
            <a:off x="8317148" y="5213226"/>
            <a:ext cx="3714222" cy="369332"/>
          </a:xfrm>
          <a:prstGeom prst="rect">
            <a:avLst/>
          </a:prstGeom>
          <a:noFill/>
        </p:spPr>
        <p:txBody>
          <a:bodyPr wrap="none" rtlCol="0">
            <a:spAutoFit/>
          </a:bodyPr>
          <a:lstStyle/>
          <a:p>
            <a:r>
              <a:rPr lang="nl-BE" dirty="0">
                <a:hlinkClick r:id="rId4"/>
              </a:rPr>
              <a:t>alcoholenzwangerschap2022 (vad.be)</a:t>
            </a:r>
            <a:endParaRPr lang="nl-BE" dirty="0"/>
          </a:p>
        </p:txBody>
      </p:sp>
    </p:spTree>
    <p:extLst>
      <p:ext uri="{BB962C8B-B14F-4D97-AF65-F5344CB8AC3E}">
        <p14:creationId xmlns:p14="http://schemas.microsoft.com/office/powerpoint/2010/main" val="149799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5F71C-9B5E-01C1-F0EF-3BD4F92F3271}"/>
              </a:ext>
            </a:extLst>
          </p:cNvPr>
          <p:cNvSpPr>
            <a:spLocks noGrp="1"/>
          </p:cNvSpPr>
          <p:nvPr>
            <p:ph type="title"/>
          </p:nvPr>
        </p:nvSpPr>
        <p:spPr/>
        <p:txBody>
          <a:bodyPr/>
          <a:lstStyle/>
          <a:p>
            <a:r>
              <a:rPr lang="nl-BE" dirty="0"/>
              <a:t>Drugs</a:t>
            </a:r>
          </a:p>
        </p:txBody>
      </p:sp>
      <p:graphicFrame>
        <p:nvGraphicFramePr>
          <p:cNvPr id="7" name="Tijdelijke aanduiding voor inhoud 6">
            <a:extLst>
              <a:ext uri="{FF2B5EF4-FFF2-40B4-BE49-F238E27FC236}">
                <a16:creationId xmlns:a16="http://schemas.microsoft.com/office/drawing/2014/main" id="{A3650B41-5585-360C-220A-468C61F58349}"/>
              </a:ext>
            </a:extLst>
          </p:cNvPr>
          <p:cNvGraphicFramePr>
            <a:graphicFrameLocks noGrp="1"/>
          </p:cNvGraphicFramePr>
          <p:nvPr>
            <p:ph idx="1"/>
            <p:extLst>
              <p:ext uri="{D42A27DB-BD31-4B8C-83A1-F6EECF244321}">
                <p14:modId xmlns:p14="http://schemas.microsoft.com/office/powerpoint/2010/main" val="4049544973"/>
              </p:ext>
            </p:extLst>
          </p:nvPr>
        </p:nvGraphicFramePr>
        <p:xfrm>
          <a:off x="838200" y="2018490"/>
          <a:ext cx="9980579" cy="2169267"/>
        </p:xfrm>
        <a:graphic>
          <a:graphicData uri="http://schemas.openxmlformats.org/drawingml/2006/table">
            <a:tbl>
              <a:tblPr firstRow="1" firstCol="1" bandRow="1">
                <a:tableStyleId>{5C22544A-7EE6-4342-B048-85BDC9FD1C3A}</a:tableStyleId>
              </a:tblPr>
              <a:tblGrid>
                <a:gridCol w="1867917">
                  <a:extLst>
                    <a:ext uri="{9D8B030D-6E8A-4147-A177-3AD203B41FA5}">
                      <a16:colId xmlns:a16="http://schemas.microsoft.com/office/drawing/2014/main" val="1373946155"/>
                    </a:ext>
                  </a:extLst>
                </a:gridCol>
                <a:gridCol w="3903241">
                  <a:extLst>
                    <a:ext uri="{9D8B030D-6E8A-4147-A177-3AD203B41FA5}">
                      <a16:colId xmlns:a16="http://schemas.microsoft.com/office/drawing/2014/main" val="3770643846"/>
                    </a:ext>
                  </a:extLst>
                </a:gridCol>
                <a:gridCol w="4209421">
                  <a:extLst>
                    <a:ext uri="{9D8B030D-6E8A-4147-A177-3AD203B41FA5}">
                      <a16:colId xmlns:a16="http://schemas.microsoft.com/office/drawing/2014/main" val="2322242543"/>
                    </a:ext>
                  </a:extLst>
                </a:gridCol>
              </a:tblGrid>
              <a:tr h="425965">
                <a:tc>
                  <a:txBody>
                    <a:bodyPr/>
                    <a:lstStyle/>
                    <a:p>
                      <a:pPr algn="just">
                        <a:lnSpc>
                          <a:spcPct val="107000"/>
                        </a:lnSpc>
                        <a:spcAft>
                          <a:spcPts val="800"/>
                        </a:spcAft>
                      </a:pPr>
                      <a:r>
                        <a:rPr lang="nl-BE" sz="2000" dirty="0">
                          <a:effectLst/>
                        </a:rPr>
                        <a:t>Soort drug</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2000" dirty="0">
                          <a:effectLst/>
                        </a:rPr>
                        <a:t>Effect op vruchtbaarheid vrouw</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2000" dirty="0">
                          <a:effectLst/>
                        </a:rPr>
                        <a:t>Effect op vruchtbaarheid man</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extLst>
                  <a:ext uri="{0D108BD9-81ED-4DB2-BD59-A6C34878D82A}">
                    <a16:rowId xmlns:a16="http://schemas.microsoft.com/office/drawing/2014/main" val="1534562762"/>
                  </a:ext>
                </a:extLst>
              </a:tr>
              <a:tr h="871651">
                <a:tc>
                  <a:txBody>
                    <a:bodyPr/>
                    <a:lstStyle/>
                    <a:p>
                      <a:pPr algn="just">
                        <a:lnSpc>
                          <a:spcPct val="107000"/>
                        </a:lnSpc>
                        <a:spcAft>
                          <a:spcPts val="800"/>
                        </a:spcAft>
                      </a:pPr>
                      <a:r>
                        <a:rPr lang="nl-BE" sz="2000" dirty="0">
                          <a:effectLst/>
                        </a:rPr>
                        <a:t>Cannabis</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4BF9E"/>
                    </a:solidFill>
                  </a:tcPr>
                </a:tc>
                <a:tc>
                  <a:txBody>
                    <a:bodyPr/>
                    <a:lstStyle/>
                    <a:p>
                      <a:pPr>
                        <a:lnSpc>
                          <a:spcPct val="107000"/>
                        </a:lnSpc>
                        <a:spcAft>
                          <a:spcPts val="800"/>
                        </a:spcAft>
                      </a:pPr>
                      <a:r>
                        <a:rPr lang="nl-BE" sz="2000" dirty="0">
                          <a:effectLst/>
                        </a:rPr>
                        <a:t>Verstoorde menstruatiecyclus, verminderde vruchtbaarheid</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nSpc>
                          <a:spcPct val="107000"/>
                        </a:lnSpc>
                        <a:spcAft>
                          <a:spcPts val="800"/>
                        </a:spcAft>
                      </a:pPr>
                      <a:r>
                        <a:rPr lang="nl-BE" sz="2000" dirty="0">
                          <a:effectLst/>
                        </a:rPr>
                        <a:t>Lagere spermaconcentratie, verminderde vruchtbaarheid</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173941529"/>
                  </a:ext>
                </a:extLst>
              </a:tr>
              <a:tr h="871651">
                <a:tc>
                  <a:txBody>
                    <a:bodyPr/>
                    <a:lstStyle/>
                    <a:p>
                      <a:pPr algn="just">
                        <a:lnSpc>
                          <a:spcPct val="107000"/>
                        </a:lnSpc>
                        <a:spcAft>
                          <a:spcPts val="800"/>
                        </a:spcAft>
                      </a:pPr>
                      <a:r>
                        <a:rPr lang="nl-BE" sz="2000" dirty="0">
                          <a:effectLst/>
                        </a:rPr>
                        <a:t>Heroïne</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4BF9E"/>
                    </a:solidFill>
                  </a:tcPr>
                </a:tc>
                <a:tc>
                  <a:txBody>
                    <a:bodyPr/>
                    <a:lstStyle/>
                    <a:p>
                      <a:pPr>
                        <a:lnSpc>
                          <a:spcPct val="107000"/>
                        </a:lnSpc>
                        <a:spcAft>
                          <a:spcPts val="800"/>
                        </a:spcAft>
                      </a:pPr>
                      <a:r>
                        <a:rPr lang="nl-BE" sz="2000">
                          <a:effectLst/>
                        </a:rPr>
                        <a:t>Verlies libido, verminderde vruchtbaarheid, risico op miskraam</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nSpc>
                          <a:spcPct val="107000"/>
                        </a:lnSpc>
                        <a:spcAft>
                          <a:spcPts val="800"/>
                        </a:spcAft>
                      </a:pPr>
                      <a:r>
                        <a:rPr lang="nl-BE" sz="2000" dirty="0">
                          <a:effectLst/>
                        </a:rPr>
                        <a:t>Impotentie</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609360816"/>
                  </a:ext>
                </a:extLst>
              </a:tr>
            </a:tbl>
          </a:graphicData>
        </a:graphic>
      </p:graphicFrame>
      <p:pic>
        <p:nvPicPr>
          <p:cNvPr id="15" name="Afbeelding 14">
            <a:extLst>
              <a:ext uri="{FF2B5EF4-FFF2-40B4-BE49-F238E27FC236}">
                <a16:creationId xmlns:a16="http://schemas.microsoft.com/office/drawing/2014/main" id="{385B6965-0DDE-9E1B-B4C2-D7CEB57EC0EA}"/>
              </a:ext>
            </a:extLst>
          </p:cNvPr>
          <p:cNvPicPr>
            <a:picLocks noChangeAspect="1"/>
          </p:cNvPicPr>
          <p:nvPr/>
        </p:nvPicPr>
        <p:blipFill>
          <a:blip r:embed="rId2"/>
          <a:stretch>
            <a:fillRect/>
          </a:stretch>
        </p:blipFill>
        <p:spPr>
          <a:xfrm>
            <a:off x="1964053" y="2600814"/>
            <a:ext cx="583079" cy="570404"/>
          </a:xfrm>
          <a:prstGeom prst="rect">
            <a:avLst/>
          </a:prstGeom>
        </p:spPr>
      </p:pic>
      <p:pic>
        <p:nvPicPr>
          <p:cNvPr id="17" name="Afbeelding 16">
            <a:extLst>
              <a:ext uri="{FF2B5EF4-FFF2-40B4-BE49-F238E27FC236}">
                <a16:creationId xmlns:a16="http://schemas.microsoft.com/office/drawing/2014/main" id="{4245B2AF-039D-02A4-796A-57333CCC28F9}"/>
              </a:ext>
            </a:extLst>
          </p:cNvPr>
          <p:cNvPicPr>
            <a:picLocks noChangeAspect="1"/>
          </p:cNvPicPr>
          <p:nvPr/>
        </p:nvPicPr>
        <p:blipFill>
          <a:blip r:embed="rId3"/>
          <a:stretch>
            <a:fillRect/>
          </a:stretch>
        </p:blipFill>
        <p:spPr>
          <a:xfrm>
            <a:off x="1964053" y="3460792"/>
            <a:ext cx="548696" cy="585499"/>
          </a:xfrm>
          <a:prstGeom prst="rect">
            <a:avLst/>
          </a:prstGeom>
        </p:spPr>
      </p:pic>
    </p:spTree>
    <p:extLst>
      <p:ext uri="{BB962C8B-B14F-4D97-AF65-F5344CB8AC3E}">
        <p14:creationId xmlns:p14="http://schemas.microsoft.com/office/powerpoint/2010/main" val="96169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8589F-EE18-F20F-45D3-FFDD4AC7E6A0}"/>
              </a:ext>
            </a:extLst>
          </p:cNvPr>
          <p:cNvSpPr>
            <a:spLocks noGrp="1"/>
          </p:cNvSpPr>
          <p:nvPr>
            <p:ph type="title"/>
          </p:nvPr>
        </p:nvSpPr>
        <p:spPr/>
        <p:txBody>
          <a:bodyPr/>
          <a:lstStyle/>
          <a:p>
            <a:r>
              <a:rPr lang="nl-BE" dirty="0"/>
              <a:t>Cafeïne</a:t>
            </a:r>
          </a:p>
        </p:txBody>
      </p:sp>
      <p:sp>
        <p:nvSpPr>
          <p:cNvPr id="3" name="Tijdelijke aanduiding voor inhoud 2">
            <a:extLst>
              <a:ext uri="{FF2B5EF4-FFF2-40B4-BE49-F238E27FC236}">
                <a16:creationId xmlns:a16="http://schemas.microsoft.com/office/drawing/2014/main" id="{88A5CE17-D4C7-CC2E-1821-24FEFDEF9DE8}"/>
              </a:ext>
            </a:extLst>
          </p:cNvPr>
          <p:cNvSpPr>
            <a:spLocks noGrp="1"/>
          </p:cNvSpPr>
          <p:nvPr>
            <p:ph idx="1"/>
          </p:nvPr>
        </p:nvSpPr>
        <p:spPr/>
        <p:txBody>
          <a:bodyPr/>
          <a:lstStyle/>
          <a:p>
            <a:r>
              <a:rPr lang="nl-BE" dirty="0"/>
              <a:t>Cafeïne kan geen kwaad, indien met mate geconsumeerd</a:t>
            </a:r>
          </a:p>
          <a:p>
            <a:pPr marL="1143000" lvl="1" indent="-457200"/>
            <a:r>
              <a:rPr lang="nl-BE" dirty="0"/>
              <a:t>Algemeen: &lt; 300 mg/dag</a:t>
            </a:r>
          </a:p>
          <a:p>
            <a:pPr marL="1143000" lvl="1" indent="-457200"/>
            <a:r>
              <a:rPr lang="nl-BE" dirty="0"/>
              <a:t>Tijdens zwangerschap: &lt; 200 mg/dag</a:t>
            </a:r>
          </a:p>
        </p:txBody>
      </p:sp>
      <p:graphicFrame>
        <p:nvGraphicFramePr>
          <p:cNvPr id="4" name="Tabel 3">
            <a:extLst>
              <a:ext uri="{FF2B5EF4-FFF2-40B4-BE49-F238E27FC236}">
                <a16:creationId xmlns:a16="http://schemas.microsoft.com/office/drawing/2014/main" id="{61C4C92E-3081-8E34-F202-22AA7DA640C8}"/>
              </a:ext>
            </a:extLst>
          </p:cNvPr>
          <p:cNvGraphicFramePr>
            <a:graphicFrameLocks noGrp="1"/>
          </p:cNvGraphicFramePr>
          <p:nvPr>
            <p:extLst>
              <p:ext uri="{D42A27DB-BD31-4B8C-83A1-F6EECF244321}">
                <p14:modId xmlns:p14="http://schemas.microsoft.com/office/powerpoint/2010/main" val="3227153853"/>
              </p:ext>
            </p:extLst>
          </p:nvPr>
        </p:nvGraphicFramePr>
        <p:xfrm>
          <a:off x="2080678" y="3333125"/>
          <a:ext cx="7471884" cy="2075451"/>
        </p:xfrm>
        <a:graphic>
          <a:graphicData uri="http://schemas.openxmlformats.org/drawingml/2006/table">
            <a:tbl>
              <a:tblPr firstRow="1" firstCol="1" bandRow="1">
                <a:tableStyleId>{5C22544A-7EE6-4342-B048-85BDC9FD1C3A}</a:tableStyleId>
              </a:tblPr>
              <a:tblGrid>
                <a:gridCol w="2490078">
                  <a:extLst>
                    <a:ext uri="{9D8B030D-6E8A-4147-A177-3AD203B41FA5}">
                      <a16:colId xmlns:a16="http://schemas.microsoft.com/office/drawing/2014/main" val="1739996634"/>
                    </a:ext>
                  </a:extLst>
                </a:gridCol>
                <a:gridCol w="2490903">
                  <a:extLst>
                    <a:ext uri="{9D8B030D-6E8A-4147-A177-3AD203B41FA5}">
                      <a16:colId xmlns:a16="http://schemas.microsoft.com/office/drawing/2014/main" val="2324063366"/>
                    </a:ext>
                  </a:extLst>
                </a:gridCol>
                <a:gridCol w="2490903">
                  <a:extLst>
                    <a:ext uri="{9D8B030D-6E8A-4147-A177-3AD203B41FA5}">
                      <a16:colId xmlns:a16="http://schemas.microsoft.com/office/drawing/2014/main" val="2570503307"/>
                    </a:ext>
                  </a:extLst>
                </a:gridCol>
              </a:tblGrid>
              <a:tr h="296493">
                <a:tc gridSpan="3">
                  <a:txBody>
                    <a:bodyPr/>
                    <a:lstStyle/>
                    <a:p>
                      <a:pPr algn="just">
                        <a:lnSpc>
                          <a:spcPct val="107000"/>
                        </a:lnSpc>
                        <a:spcAft>
                          <a:spcPts val="800"/>
                        </a:spcAft>
                      </a:pPr>
                      <a:r>
                        <a:rPr lang="nl-BE" sz="1100" dirty="0">
                          <a:effectLst/>
                        </a:rPr>
                        <a:t>Hoeveelheid cafeïne per consumptie (best niet meer dan 300 mg/dag)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818014727"/>
                  </a:ext>
                </a:extLst>
              </a:tr>
              <a:tr h="296493">
                <a:tc>
                  <a:txBody>
                    <a:bodyPr/>
                    <a:lstStyle/>
                    <a:p>
                      <a:pPr algn="just">
                        <a:lnSpc>
                          <a:spcPct val="107000"/>
                        </a:lnSpc>
                        <a:spcAft>
                          <a:spcPts val="800"/>
                        </a:spcAft>
                      </a:pPr>
                      <a:r>
                        <a:rPr lang="nl-BE" sz="1100">
                          <a:effectLst/>
                        </a:rPr>
                        <a:t>Koffie</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dirty="0">
                          <a:effectLst/>
                        </a:rPr>
                        <a:t>Kop van 125 ml</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a:effectLst/>
                        </a:rPr>
                        <a:t>138 mg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69740898"/>
                  </a:ext>
                </a:extLst>
              </a:tr>
              <a:tr h="296493">
                <a:tc>
                  <a:txBody>
                    <a:bodyPr/>
                    <a:lstStyle/>
                    <a:p>
                      <a:pPr algn="just">
                        <a:lnSpc>
                          <a:spcPct val="107000"/>
                        </a:lnSpc>
                        <a:spcAft>
                          <a:spcPts val="800"/>
                        </a:spcAft>
                      </a:pPr>
                      <a:r>
                        <a:rPr lang="nl-BE" sz="1100">
                          <a:effectLst/>
                        </a:rPr>
                        <a:t>Energiedrankje (Red Bull)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dirty="0">
                          <a:effectLst/>
                        </a:rPr>
                        <a:t>Blikje van 250 ml</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a:effectLst/>
                        </a:rPr>
                        <a:t>115 mg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932571516"/>
                  </a:ext>
                </a:extLst>
              </a:tr>
              <a:tr h="296493">
                <a:tc>
                  <a:txBody>
                    <a:bodyPr/>
                    <a:lstStyle/>
                    <a:p>
                      <a:pPr algn="just">
                        <a:lnSpc>
                          <a:spcPct val="107000"/>
                        </a:lnSpc>
                        <a:spcAft>
                          <a:spcPts val="800"/>
                        </a:spcAft>
                      </a:pPr>
                      <a:r>
                        <a:rPr lang="nl-BE" sz="1100">
                          <a:effectLst/>
                        </a:rPr>
                        <a:t>Zwarte thee</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a:effectLst/>
                        </a:rPr>
                        <a:t>Kop van 150 ml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a:effectLst/>
                        </a:rPr>
                        <a:t>40 mg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973911065"/>
                  </a:ext>
                </a:extLst>
              </a:tr>
              <a:tr h="296493">
                <a:tc>
                  <a:txBody>
                    <a:bodyPr/>
                    <a:lstStyle/>
                    <a:p>
                      <a:pPr algn="just">
                        <a:lnSpc>
                          <a:spcPct val="107000"/>
                        </a:lnSpc>
                        <a:spcAft>
                          <a:spcPts val="800"/>
                        </a:spcAft>
                      </a:pPr>
                      <a:r>
                        <a:rPr lang="nl-BE" sz="1100" dirty="0" err="1">
                          <a:effectLst/>
                        </a:rPr>
                        <a:t>Early</a:t>
                      </a:r>
                      <a:r>
                        <a:rPr lang="nl-BE" sz="1100" dirty="0">
                          <a:effectLst/>
                        </a:rPr>
                        <a:t> </a:t>
                      </a:r>
                      <a:r>
                        <a:rPr lang="nl-BE" sz="1100" dirty="0" err="1">
                          <a:effectLst/>
                        </a:rPr>
                        <a:t>Grey</a:t>
                      </a:r>
                      <a:r>
                        <a:rPr lang="nl-BE" sz="1100" dirty="0">
                          <a:effectLst/>
                        </a:rPr>
                        <a:t> thee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a:effectLst/>
                        </a:rPr>
                        <a:t>Kop van 150 ml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a:effectLst/>
                        </a:rPr>
                        <a:t>27 mg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620485491"/>
                  </a:ext>
                </a:extLst>
              </a:tr>
              <a:tr h="296493">
                <a:tc>
                  <a:txBody>
                    <a:bodyPr/>
                    <a:lstStyle/>
                    <a:p>
                      <a:pPr algn="just">
                        <a:lnSpc>
                          <a:spcPct val="107000"/>
                        </a:lnSpc>
                        <a:spcAft>
                          <a:spcPts val="800"/>
                        </a:spcAft>
                      </a:pPr>
                      <a:r>
                        <a:rPr lang="nl-BE" sz="1100">
                          <a:effectLst/>
                        </a:rPr>
                        <a:t>Groene thee</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a:effectLst/>
                        </a:rPr>
                        <a:t>Kop van 150 ml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a:effectLst/>
                        </a:rPr>
                        <a:t>15 mg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992295177"/>
                  </a:ext>
                </a:extLst>
              </a:tr>
              <a:tr h="296493">
                <a:tc>
                  <a:txBody>
                    <a:bodyPr/>
                    <a:lstStyle/>
                    <a:p>
                      <a:pPr algn="just">
                        <a:lnSpc>
                          <a:spcPct val="107000"/>
                        </a:lnSpc>
                        <a:spcAft>
                          <a:spcPts val="800"/>
                        </a:spcAft>
                      </a:pPr>
                      <a:r>
                        <a:rPr lang="nl-BE" sz="1100" dirty="0">
                          <a:effectLst/>
                        </a:rPr>
                        <a:t>Cola</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4BF9E"/>
                    </a:solidFill>
                  </a:tcPr>
                </a:tc>
                <a:tc>
                  <a:txBody>
                    <a:bodyPr/>
                    <a:lstStyle/>
                    <a:p>
                      <a:pPr algn="just">
                        <a:lnSpc>
                          <a:spcPct val="107000"/>
                        </a:lnSpc>
                        <a:spcAft>
                          <a:spcPts val="800"/>
                        </a:spcAft>
                      </a:pPr>
                      <a:r>
                        <a:rPr lang="nl-BE" sz="1100">
                          <a:effectLst/>
                        </a:rPr>
                        <a:t>Glas van 250 ml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07000"/>
                        </a:lnSpc>
                        <a:spcAft>
                          <a:spcPts val="800"/>
                        </a:spcAft>
                      </a:pPr>
                      <a:r>
                        <a:rPr lang="nl-BE" sz="1100" dirty="0">
                          <a:effectLst/>
                        </a:rPr>
                        <a:t>24 mg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35429122"/>
                  </a:ext>
                </a:extLst>
              </a:tr>
            </a:tbl>
          </a:graphicData>
        </a:graphic>
      </p:graphicFrame>
    </p:spTree>
    <p:extLst>
      <p:ext uri="{BB962C8B-B14F-4D97-AF65-F5344CB8AC3E}">
        <p14:creationId xmlns:p14="http://schemas.microsoft.com/office/powerpoint/2010/main" val="179538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7A70A-8DB7-AFA0-AA91-468D24890F8D}"/>
              </a:ext>
            </a:extLst>
          </p:cNvPr>
          <p:cNvSpPr>
            <a:spLocks noGrp="1"/>
          </p:cNvSpPr>
          <p:nvPr>
            <p:ph type="title"/>
          </p:nvPr>
        </p:nvSpPr>
        <p:spPr/>
        <p:txBody>
          <a:bodyPr/>
          <a:lstStyle/>
          <a:p>
            <a:r>
              <a:rPr lang="nl-BE" dirty="0"/>
              <a:t>Onveilige seks</a:t>
            </a:r>
          </a:p>
        </p:txBody>
      </p:sp>
      <p:sp>
        <p:nvSpPr>
          <p:cNvPr id="8" name="Tijdelijke aanduiding voor inhoud 7">
            <a:extLst>
              <a:ext uri="{FF2B5EF4-FFF2-40B4-BE49-F238E27FC236}">
                <a16:creationId xmlns:a16="http://schemas.microsoft.com/office/drawing/2014/main" id="{17680C0D-6A80-0B69-4077-E47F401C5DD3}"/>
              </a:ext>
            </a:extLst>
          </p:cNvPr>
          <p:cNvSpPr txBox="1">
            <a:spLocks/>
          </p:cNvSpPr>
          <p:nvPr/>
        </p:nvSpPr>
        <p:spPr>
          <a:xfrm>
            <a:off x="839789" y="1681163"/>
            <a:ext cx="5180012" cy="45085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nl-BE" sz="1800" b="1">
                <a:solidFill>
                  <a:srgbClr val="A4BF9E"/>
                </a:solidFill>
                <a:latin typeface="Calibri" panose="020F0502020204030204"/>
              </a:rPr>
              <a:t>Seksueel overdraagbare aandoeningen krijg je door onveilige seks</a:t>
            </a:r>
          </a:p>
          <a:p>
            <a:pPr marL="457200" indent="-457200">
              <a:defRPr/>
            </a:pPr>
            <a:r>
              <a:rPr lang="nl-BE" sz="1800" b="1">
                <a:solidFill>
                  <a:srgbClr val="A4BF9E"/>
                </a:solidFill>
                <a:latin typeface="Calibri" panose="020F0502020204030204"/>
              </a:rPr>
              <a:t>Symptomen:</a:t>
            </a:r>
          </a:p>
          <a:p>
            <a:pPr marL="1143000" lvl="1" indent="-457200">
              <a:defRPr/>
            </a:pPr>
            <a:r>
              <a:rPr lang="nl-BE" sz="1800">
                <a:solidFill>
                  <a:prstClr val="black"/>
                </a:solidFill>
                <a:latin typeface="Calibri" panose="020F0502020204030204"/>
              </a:rPr>
              <a:t>Geen</a:t>
            </a:r>
          </a:p>
          <a:p>
            <a:pPr marL="1143000" lvl="1" indent="-457200">
              <a:defRPr/>
            </a:pPr>
            <a:r>
              <a:rPr lang="nl-BE" sz="1800">
                <a:solidFill>
                  <a:prstClr val="black"/>
                </a:solidFill>
                <a:latin typeface="Calibri" panose="020F0502020204030204"/>
              </a:rPr>
              <a:t>Pijn bij het plassen</a:t>
            </a:r>
          </a:p>
          <a:p>
            <a:pPr marL="1143000" lvl="1" indent="-457200">
              <a:defRPr/>
            </a:pPr>
            <a:r>
              <a:rPr lang="nl-BE" sz="1800">
                <a:solidFill>
                  <a:prstClr val="black"/>
                </a:solidFill>
                <a:latin typeface="Calibri" panose="020F0502020204030204"/>
              </a:rPr>
              <a:t>Vreemd vocht of slijm uit de vagina of penis</a:t>
            </a:r>
          </a:p>
          <a:p>
            <a:pPr marL="457200" indent="-457200">
              <a:defRPr/>
            </a:pPr>
            <a:r>
              <a:rPr lang="nl-BE" sz="1800" b="1">
                <a:solidFill>
                  <a:srgbClr val="A4BF9E"/>
                </a:solidFill>
                <a:latin typeface="Calibri" panose="020F0502020204030204"/>
              </a:rPr>
              <a:t>SOA’s die met antibiotica behandeld worden:</a:t>
            </a:r>
          </a:p>
          <a:p>
            <a:pPr marL="1143000" lvl="1" indent="-457200">
              <a:defRPr/>
            </a:pPr>
            <a:r>
              <a:rPr lang="nl-BE" sz="1800">
                <a:solidFill>
                  <a:prstClr val="black"/>
                </a:solidFill>
                <a:latin typeface="Calibri" panose="020F0502020204030204"/>
              </a:rPr>
              <a:t>Chlamydia</a:t>
            </a:r>
          </a:p>
          <a:p>
            <a:pPr marL="1143000" lvl="1" indent="-457200">
              <a:defRPr/>
            </a:pPr>
            <a:r>
              <a:rPr lang="nl-BE" sz="1800">
                <a:solidFill>
                  <a:prstClr val="black"/>
                </a:solidFill>
                <a:latin typeface="Calibri" panose="020F0502020204030204"/>
              </a:rPr>
              <a:t>Trichomonas</a:t>
            </a:r>
          </a:p>
          <a:p>
            <a:pPr marL="1143000" lvl="1" indent="-457200">
              <a:defRPr/>
            </a:pPr>
            <a:r>
              <a:rPr lang="nl-BE" sz="1800">
                <a:solidFill>
                  <a:prstClr val="black"/>
                </a:solidFill>
                <a:latin typeface="Calibri" panose="020F0502020204030204"/>
              </a:rPr>
              <a:t>Gonorroe</a:t>
            </a:r>
          </a:p>
          <a:p>
            <a:pPr marL="1143000" lvl="1" indent="-457200">
              <a:defRPr/>
            </a:pPr>
            <a:r>
              <a:rPr lang="nl-BE" sz="1800">
                <a:solidFill>
                  <a:prstClr val="black"/>
                </a:solidFill>
                <a:latin typeface="Calibri" panose="020F0502020204030204"/>
              </a:rPr>
              <a:t>Syfilis</a:t>
            </a:r>
          </a:p>
          <a:p>
            <a:pPr marL="457200" indent="-457200">
              <a:defRPr/>
            </a:pPr>
            <a:r>
              <a:rPr lang="nl-BE" sz="1800" b="1">
                <a:solidFill>
                  <a:srgbClr val="A4BF9E"/>
                </a:solidFill>
                <a:latin typeface="Calibri" panose="020F0502020204030204"/>
              </a:rPr>
              <a:t>Virale SOA’s heb je levenslang:</a:t>
            </a:r>
          </a:p>
          <a:p>
            <a:pPr marL="1143000" lvl="1" indent="-457200">
              <a:defRPr/>
            </a:pPr>
            <a:r>
              <a:rPr lang="nl-BE" sz="1800">
                <a:solidFill>
                  <a:prstClr val="black"/>
                </a:solidFill>
                <a:latin typeface="Calibri" panose="020F0502020204030204"/>
              </a:rPr>
              <a:t>Humaan papillomavirus</a:t>
            </a:r>
          </a:p>
          <a:p>
            <a:pPr marL="1143000" lvl="1" indent="-457200">
              <a:defRPr/>
            </a:pPr>
            <a:r>
              <a:rPr lang="nl-BE" sz="1800">
                <a:solidFill>
                  <a:prstClr val="black"/>
                </a:solidFill>
                <a:latin typeface="Calibri" panose="020F0502020204030204"/>
              </a:rPr>
              <a:t>Herpes simplex virus</a:t>
            </a:r>
          </a:p>
          <a:p>
            <a:pPr marL="1143000" lvl="1" indent="-457200">
              <a:defRPr/>
            </a:pPr>
            <a:r>
              <a:rPr lang="nl-BE" sz="1800">
                <a:solidFill>
                  <a:prstClr val="black"/>
                </a:solidFill>
                <a:latin typeface="Calibri" panose="020F0502020204030204"/>
              </a:rPr>
              <a:t>Hepatitis B</a:t>
            </a:r>
          </a:p>
          <a:p>
            <a:pPr marL="1143000" lvl="1" indent="-457200">
              <a:defRPr/>
            </a:pPr>
            <a:r>
              <a:rPr lang="nl-BE" sz="1800">
                <a:solidFill>
                  <a:prstClr val="black"/>
                </a:solidFill>
                <a:latin typeface="Calibri" panose="020F0502020204030204"/>
              </a:rPr>
              <a:t>HIV</a:t>
            </a:r>
          </a:p>
          <a:p>
            <a:endParaRPr lang="nl-BE" dirty="0"/>
          </a:p>
        </p:txBody>
      </p:sp>
      <p:sp>
        <p:nvSpPr>
          <p:cNvPr id="9" name="Tijdelijke aanduiding voor inhoud 9">
            <a:extLst>
              <a:ext uri="{FF2B5EF4-FFF2-40B4-BE49-F238E27FC236}">
                <a16:creationId xmlns:a16="http://schemas.microsoft.com/office/drawing/2014/main" id="{42C0AA7C-1F74-B16E-70E9-85D57CEEB282}"/>
              </a:ext>
            </a:extLst>
          </p:cNvPr>
          <p:cNvSpPr txBox="1">
            <a:spLocks/>
          </p:cNvSpPr>
          <p:nvPr/>
        </p:nvSpPr>
        <p:spPr>
          <a:xfrm>
            <a:off x="6172200" y="1681163"/>
            <a:ext cx="5763638" cy="45085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nl-BE" sz="1700" b="1">
                <a:solidFill>
                  <a:srgbClr val="A4BF9E"/>
                </a:solidFill>
                <a:latin typeface="Calibri" panose="020F0502020204030204"/>
              </a:rPr>
              <a:t>Gevolgen indien niet behandeld:</a:t>
            </a:r>
          </a:p>
          <a:p>
            <a:pPr marL="1143000" lvl="1" indent="-457200">
              <a:defRPr/>
            </a:pPr>
            <a:r>
              <a:rPr lang="nl-BE" sz="1700">
                <a:solidFill>
                  <a:prstClr val="black"/>
                </a:solidFill>
                <a:latin typeface="Calibri" panose="020F0502020204030204"/>
              </a:rPr>
              <a:t>Sommige SOA’s verminderen de vruchtbaarheid (vb. Chlamydia bij vrouwen)</a:t>
            </a:r>
          </a:p>
          <a:p>
            <a:pPr marL="1143000" lvl="1" indent="-457200">
              <a:defRPr/>
            </a:pPr>
            <a:r>
              <a:rPr lang="nl-BE" sz="1700">
                <a:solidFill>
                  <a:prstClr val="black"/>
                </a:solidFill>
                <a:latin typeface="Calibri" panose="020F0502020204030204"/>
              </a:rPr>
              <a:t>Sommige veroorzaken genitale wratten</a:t>
            </a:r>
          </a:p>
          <a:p>
            <a:pPr marL="1143000" lvl="1" indent="-457200">
              <a:defRPr/>
            </a:pPr>
            <a:r>
              <a:rPr lang="nl-BE" sz="1700">
                <a:solidFill>
                  <a:prstClr val="black"/>
                </a:solidFill>
                <a:latin typeface="Calibri" panose="020F0502020204030204"/>
              </a:rPr>
              <a:t>Sommige veroorzaken bepaalde kankers</a:t>
            </a:r>
          </a:p>
          <a:p>
            <a:pPr marL="1143000" lvl="1" indent="-457200">
              <a:defRPr/>
            </a:pPr>
            <a:r>
              <a:rPr lang="nl-BE" sz="1700">
                <a:solidFill>
                  <a:prstClr val="black"/>
                </a:solidFill>
                <a:latin typeface="Calibri" panose="020F0502020204030204"/>
              </a:rPr>
              <a:t>Besmetting van seksuele partners</a:t>
            </a:r>
          </a:p>
          <a:p>
            <a:pPr marL="457200" indent="-457200">
              <a:defRPr/>
            </a:pPr>
            <a:r>
              <a:rPr lang="nl-BE" sz="1700" b="1">
                <a:solidFill>
                  <a:srgbClr val="A4BF9E"/>
                </a:solidFill>
                <a:latin typeface="Calibri" panose="020F0502020204030204"/>
              </a:rPr>
              <a:t>Preventie is van groot belang!</a:t>
            </a:r>
          </a:p>
          <a:p>
            <a:pPr marL="1143000" lvl="1" indent="-457200">
              <a:defRPr/>
            </a:pPr>
            <a:r>
              <a:rPr lang="nl-BE" sz="1700">
                <a:solidFill>
                  <a:prstClr val="black"/>
                </a:solidFill>
                <a:latin typeface="Calibri" panose="020F0502020204030204"/>
              </a:rPr>
              <a:t>Condoom of beflapje beschermt tegen overdracht van ene persoon op de andere</a:t>
            </a:r>
          </a:p>
          <a:p>
            <a:pPr marL="1143000" lvl="1" indent="-457200">
              <a:defRPr/>
            </a:pPr>
            <a:r>
              <a:rPr lang="nl-BE" sz="1700">
                <a:solidFill>
                  <a:prstClr val="black"/>
                </a:solidFill>
                <a:latin typeface="Calibri" panose="020F0502020204030204"/>
              </a:rPr>
              <a:t>Tegen humaan papillomavirus en hepatitis B bestaat een vaccin</a:t>
            </a:r>
          </a:p>
          <a:p>
            <a:endParaRPr lang="nl-BE" sz="1700" dirty="0"/>
          </a:p>
        </p:txBody>
      </p:sp>
    </p:spTree>
    <p:extLst>
      <p:ext uri="{BB962C8B-B14F-4D97-AF65-F5344CB8AC3E}">
        <p14:creationId xmlns:p14="http://schemas.microsoft.com/office/powerpoint/2010/main" val="247337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7A70A-8DB7-AFA0-AA91-468D24890F8D}"/>
              </a:ext>
            </a:extLst>
          </p:cNvPr>
          <p:cNvSpPr>
            <a:spLocks noGrp="1"/>
          </p:cNvSpPr>
          <p:nvPr>
            <p:ph type="title"/>
          </p:nvPr>
        </p:nvSpPr>
        <p:spPr/>
        <p:txBody>
          <a:bodyPr/>
          <a:lstStyle/>
          <a:p>
            <a:r>
              <a:rPr lang="nl-BE" dirty="0"/>
              <a:t>Onveilige seks</a:t>
            </a:r>
          </a:p>
        </p:txBody>
      </p:sp>
      <p:pic>
        <p:nvPicPr>
          <p:cNvPr id="5" name="Afbeelding 4">
            <a:extLst>
              <a:ext uri="{FF2B5EF4-FFF2-40B4-BE49-F238E27FC236}">
                <a16:creationId xmlns:a16="http://schemas.microsoft.com/office/drawing/2014/main" id="{4D46718C-462F-3324-45A5-C2FAEEF851F9}"/>
              </a:ext>
            </a:extLst>
          </p:cNvPr>
          <p:cNvPicPr>
            <a:picLocks noChangeAspect="1"/>
          </p:cNvPicPr>
          <p:nvPr/>
        </p:nvPicPr>
        <p:blipFill>
          <a:blip r:embed="rId3"/>
          <a:stretch>
            <a:fillRect/>
          </a:stretch>
        </p:blipFill>
        <p:spPr>
          <a:xfrm>
            <a:off x="5575901" y="252919"/>
            <a:ext cx="3898758" cy="6099243"/>
          </a:xfrm>
          <a:prstGeom prst="rect">
            <a:avLst/>
          </a:prstGeom>
        </p:spPr>
      </p:pic>
    </p:spTree>
    <p:extLst>
      <p:ext uri="{BB962C8B-B14F-4D97-AF65-F5344CB8AC3E}">
        <p14:creationId xmlns:p14="http://schemas.microsoft.com/office/powerpoint/2010/main" val="872738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49BB68A4-306A-6FEB-A8B8-4B0CA821625A}"/>
              </a:ext>
            </a:extLst>
          </p:cNvPr>
          <p:cNvPicPr>
            <a:picLocks noChangeAspect="1"/>
          </p:cNvPicPr>
          <p:nvPr/>
        </p:nvPicPr>
        <p:blipFill>
          <a:blip r:embed="rId3"/>
          <a:stretch>
            <a:fillRect/>
          </a:stretch>
        </p:blipFill>
        <p:spPr>
          <a:xfrm>
            <a:off x="4384058" y="3482583"/>
            <a:ext cx="745195" cy="709065"/>
          </a:xfrm>
          <a:prstGeom prst="rect">
            <a:avLst/>
          </a:prstGeom>
        </p:spPr>
      </p:pic>
      <p:pic>
        <p:nvPicPr>
          <p:cNvPr id="15" name="Afbeelding 14">
            <a:extLst>
              <a:ext uri="{FF2B5EF4-FFF2-40B4-BE49-F238E27FC236}">
                <a16:creationId xmlns:a16="http://schemas.microsoft.com/office/drawing/2014/main" id="{28C6CEAF-9F1E-1EFD-DD09-C2A1CD81FF64}"/>
              </a:ext>
            </a:extLst>
          </p:cNvPr>
          <p:cNvPicPr>
            <a:picLocks noChangeAspect="1"/>
          </p:cNvPicPr>
          <p:nvPr/>
        </p:nvPicPr>
        <p:blipFill>
          <a:blip r:embed="rId4"/>
          <a:stretch>
            <a:fillRect/>
          </a:stretch>
        </p:blipFill>
        <p:spPr>
          <a:xfrm>
            <a:off x="4537397" y="2784604"/>
            <a:ext cx="577820" cy="772666"/>
          </a:xfrm>
          <a:prstGeom prst="rect">
            <a:avLst/>
          </a:prstGeom>
        </p:spPr>
      </p:pic>
      <p:sp>
        <p:nvSpPr>
          <p:cNvPr id="2" name="Titel 1">
            <a:extLst>
              <a:ext uri="{FF2B5EF4-FFF2-40B4-BE49-F238E27FC236}">
                <a16:creationId xmlns:a16="http://schemas.microsoft.com/office/drawing/2014/main" id="{ADCF4ED3-CC70-D1F9-6D03-85FE8F30DE7D}"/>
              </a:ext>
            </a:extLst>
          </p:cNvPr>
          <p:cNvSpPr>
            <a:spLocks noGrp="1"/>
          </p:cNvSpPr>
          <p:nvPr>
            <p:ph type="title"/>
          </p:nvPr>
        </p:nvSpPr>
        <p:spPr/>
        <p:txBody>
          <a:bodyPr/>
          <a:lstStyle/>
          <a:p>
            <a:r>
              <a:rPr lang="nl-BE" dirty="0"/>
              <a:t>Slaap en de hormoonhuishouding</a:t>
            </a:r>
          </a:p>
        </p:txBody>
      </p:sp>
      <p:pic>
        <p:nvPicPr>
          <p:cNvPr id="5" name="Afbeelding 4">
            <a:extLst>
              <a:ext uri="{FF2B5EF4-FFF2-40B4-BE49-F238E27FC236}">
                <a16:creationId xmlns:a16="http://schemas.microsoft.com/office/drawing/2014/main" id="{B53758F6-9FB0-C817-FC50-F6B1AB05495A}"/>
              </a:ext>
            </a:extLst>
          </p:cNvPr>
          <p:cNvPicPr>
            <a:picLocks noChangeAspect="1"/>
          </p:cNvPicPr>
          <p:nvPr/>
        </p:nvPicPr>
        <p:blipFill>
          <a:blip r:embed="rId5"/>
          <a:stretch>
            <a:fillRect/>
          </a:stretch>
        </p:blipFill>
        <p:spPr>
          <a:xfrm>
            <a:off x="1509410" y="2435845"/>
            <a:ext cx="2021732" cy="2296289"/>
          </a:xfrm>
          <a:prstGeom prst="rect">
            <a:avLst/>
          </a:prstGeom>
        </p:spPr>
      </p:pic>
      <p:sp>
        <p:nvSpPr>
          <p:cNvPr id="6" name="Tekstvak 5">
            <a:extLst>
              <a:ext uri="{FF2B5EF4-FFF2-40B4-BE49-F238E27FC236}">
                <a16:creationId xmlns:a16="http://schemas.microsoft.com/office/drawing/2014/main" id="{E25393F9-86C2-0647-E824-4FB8954D9587}"/>
              </a:ext>
            </a:extLst>
          </p:cNvPr>
          <p:cNvSpPr txBox="1"/>
          <p:nvPr/>
        </p:nvSpPr>
        <p:spPr>
          <a:xfrm>
            <a:off x="5129253" y="1337899"/>
            <a:ext cx="2420856" cy="5520101"/>
          </a:xfrm>
          <a:prstGeom prst="rect">
            <a:avLst/>
          </a:prstGeom>
          <a:noFill/>
        </p:spPr>
        <p:txBody>
          <a:bodyPr wrap="none" rtlCol="0">
            <a:spAutoFit/>
          </a:bodyPr>
          <a:lstStyle/>
          <a:p>
            <a:pPr marL="285750" indent="-285750">
              <a:lnSpc>
                <a:spcPct val="250000"/>
              </a:lnSpc>
              <a:buFont typeface="Arial" panose="020B0604020202020204" pitchFamily="34" charset="0"/>
              <a:buChar char="•"/>
            </a:pPr>
            <a:r>
              <a:rPr lang="nl-BE" dirty="0" err="1"/>
              <a:t>Cortisoniveau</a:t>
            </a:r>
            <a:endParaRPr lang="nl-BE" dirty="0"/>
          </a:p>
          <a:p>
            <a:pPr marL="285750" indent="-285750">
              <a:lnSpc>
                <a:spcPct val="250000"/>
              </a:lnSpc>
              <a:buFont typeface="Arial" panose="020B0604020202020204" pitchFamily="34" charset="0"/>
              <a:buChar char="•"/>
            </a:pPr>
            <a:r>
              <a:rPr lang="nl-BE" dirty="0"/>
              <a:t>Melatonine</a:t>
            </a:r>
          </a:p>
          <a:p>
            <a:pPr marL="285750" indent="-285750">
              <a:lnSpc>
                <a:spcPct val="250000"/>
              </a:lnSpc>
              <a:buFont typeface="Arial" panose="020B0604020202020204" pitchFamily="34" charset="0"/>
              <a:buChar char="•"/>
            </a:pPr>
            <a:r>
              <a:rPr lang="nl-BE" dirty="0">
                <a:solidFill>
                  <a:srgbClr val="FF0000"/>
                </a:solidFill>
              </a:rPr>
              <a:t>Geslachtshormonen</a:t>
            </a:r>
          </a:p>
          <a:p>
            <a:pPr marL="285750" indent="-285750">
              <a:lnSpc>
                <a:spcPct val="250000"/>
              </a:lnSpc>
              <a:buFont typeface="Arial" panose="020B0604020202020204" pitchFamily="34" charset="0"/>
              <a:buChar char="•"/>
            </a:pPr>
            <a:r>
              <a:rPr lang="nl-BE" dirty="0"/>
              <a:t>Groeihormoon</a:t>
            </a:r>
          </a:p>
          <a:p>
            <a:pPr marL="285750" indent="-285750">
              <a:lnSpc>
                <a:spcPct val="250000"/>
              </a:lnSpc>
              <a:buFont typeface="Arial" panose="020B0604020202020204" pitchFamily="34" charset="0"/>
              <a:buChar char="•"/>
            </a:pPr>
            <a:r>
              <a:rPr lang="nl-BE" dirty="0" err="1">
                <a:solidFill>
                  <a:srgbClr val="FF0000"/>
                </a:solidFill>
              </a:rPr>
              <a:t>Leptine</a:t>
            </a:r>
            <a:r>
              <a:rPr lang="nl-BE" dirty="0">
                <a:solidFill>
                  <a:srgbClr val="FF0000"/>
                </a:solidFill>
              </a:rPr>
              <a:t> en </a:t>
            </a:r>
            <a:r>
              <a:rPr lang="nl-BE" dirty="0" err="1">
                <a:solidFill>
                  <a:srgbClr val="FF0000"/>
                </a:solidFill>
              </a:rPr>
              <a:t>Ghreline</a:t>
            </a:r>
            <a:endParaRPr lang="nl-BE" dirty="0">
              <a:solidFill>
                <a:srgbClr val="FF0000"/>
              </a:solidFill>
            </a:endParaRPr>
          </a:p>
          <a:p>
            <a:pPr marL="285750" indent="-285750">
              <a:lnSpc>
                <a:spcPct val="250000"/>
              </a:lnSpc>
              <a:buFont typeface="Arial" panose="020B0604020202020204" pitchFamily="34" charset="0"/>
              <a:buChar char="•"/>
            </a:pPr>
            <a:r>
              <a:rPr lang="nl-BE" dirty="0"/>
              <a:t>Insuline</a:t>
            </a:r>
          </a:p>
          <a:p>
            <a:pPr marL="285750" indent="-285750">
              <a:lnSpc>
                <a:spcPct val="250000"/>
              </a:lnSpc>
              <a:buFont typeface="Arial" panose="020B0604020202020204" pitchFamily="34" charset="0"/>
              <a:buChar char="•"/>
            </a:pPr>
            <a:r>
              <a:rPr lang="nl-BE" dirty="0"/>
              <a:t>Schildklierhormonen</a:t>
            </a:r>
          </a:p>
          <a:p>
            <a:pPr>
              <a:lnSpc>
                <a:spcPct val="250000"/>
              </a:lnSpc>
            </a:pPr>
            <a:endParaRPr lang="nl-BE" dirty="0"/>
          </a:p>
        </p:txBody>
      </p:sp>
      <p:sp>
        <p:nvSpPr>
          <p:cNvPr id="7" name="Linkeraccolade 6">
            <a:extLst>
              <a:ext uri="{FF2B5EF4-FFF2-40B4-BE49-F238E27FC236}">
                <a16:creationId xmlns:a16="http://schemas.microsoft.com/office/drawing/2014/main" id="{58CB0D7A-4506-92C0-D0D7-3409445EAAB4}"/>
              </a:ext>
            </a:extLst>
          </p:cNvPr>
          <p:cNvSpPr/>
          <p:nvPr/>
        </p:nvSpPr>
        <p:spPr>
          <a:xfrm>
            <a:off x="4114800" y="1614791"/>
            <a:ext cx="408562" cy="4581728"/>
          </a:xfrm>
          <a:prstGeom prst="leftBrace">
            <a:avLst/>
          </a:prstGeom>
          <a:ln w="19050">
            <a:solidFill>
              <a:srgbClr val="0567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11" name="Afbeelding 10">
            <a:extLst>
              <a:ext uri="{FF2B5EF4-FFF2-40B4-BE49-F238E27FC236}">
                <a16:creationId xmlns:a16="http://schemas.microsoft.com/office/drawing/2014/main" id="{2A479D81-9F04-1FAF-B366-9799B7E8E54C}"/>
              </a:ext>
            </a:extLst>
          </p:cNvPr>
          <p:cNvPicPr>
            <a:picLocks noChangeAspect="1"/>
          </p:cNvPicPr>
          <p:nvPr/>
        </p:nvPicPr>
        <p:blipFill>
          <a:blip r:embed="rId6"/>
          <a:stretch>
            <a:fillRect/>
          </a:stretch>
        </p:blipFill>
        <p:spPr>
          <a:xfrm flipH="1">
            <a:off x="4546859" y="1405269"/>
            <a:ext cx="582394" cy="659760"/>
          </a:xfrm>
          <a:prstGeom prst="rect">
            <a:avLst/>
          </a:prstGeom>
        </p:spPr>
      </p:pic>
      <p:pic>
        <p:nvPicPr>
          <p:cNvPr id="13" name="Afbeelding 12">
            <a:extLst>
              <a:ext uri="{FF2B5EF4-FFF2-40B4-BE49-F238E27FC236}">
                <a16:creationId xmlns:a16="http://schemas.microsoft.com/office/drawing/2014/main" id="{42777FCA-2412-E427-67CF-00687D28F341}"/>
              </a:ext>
            </a:extLst>
          </p:cNvPr>
          <p:cNvPicPr>
            <a:picLocks noChangeAspect="1"/>
          </p:cNvPicPr>
          <p:nvPr/>
        </p:nvPicPr>
        <p:blipFill>
          <a:blip r:embed="rId7"/>
          <a:stretch>
            <a:fillRect/>
          </a:stretch>
        </p:blipFill>
        <p:spPr>
          <a:xfrm>
            <a:off x="4546859" y="2132399"/>
            <a:ext cx="633866" cy="598433"/>
          </a:xfrm>
          <a:prstGeom prst="rect">
            <a:avLst/>
          </a:prstGeom>
        </p:spPr>
      </p:pic>
      <p:pic>
        <p:nvPicPr>
          <p:cNvPr id="19" name="Afbeelding 18">
            <a:extLst>
              <a:ext uri="{FF2B5EF4-FFF2-40B4-BE49-F238E27FC236}">
                <a16:creationId xmlns:a16="http://schemas.microsoft.com/office/drawing/2014/main" id="{3E5A9150-5A69-17A9-C19B-F5AB8AE8A145}"/>
              </a:ext>
            </a:extLst>
          </p:cNvPr>
          <p:cNvPicPr>
            <a:picLocks noChangeAspect="1"/>
          </p:cNvPicPr>
          <p:nvPr/>
        </p:nvPicPr>
        <p:blipFill>
          <a:blip r:embed="rId8"/>
          <a:stretch>
            <a:fillRect/>
          </a:stretch>
        </p:blipFill>
        <p:spPr>
          <a:xfrm>
            <a:off x="4461973" y="4223925"/>
            <a:ext cx="681316" cy="676789"/>
          </a:xfrm>
          <a:prstGeom prst="rect">
            <a:avLst/>
          </a:prstGeom>
        </p:spPr>
      </p:pic>
      <p:pic>
        <p:nvPicPr>
          <p:cNvPr id="23" name="Afbeelding 22">
            <a:extLst>
              <a:ext uri="{FF2B5EF4-FFF2-40B4-BE49-F238E27FC236}">
                <a16:creationId xmlns:a16="http://schemas.microsoft.com/office/drawing/2014/main" id="{07AA9537-D413-4A67-1B5E-23F11362DDB8}"/>
              </a:ext>
            </a:extLst>
          </p:cNvPr>
          <p:cNvPicPr>
            <a:picLocks noChangeAspect="1"/>
          </p:cNvPicPr>
          <p:nvPr/>
        </p:nvPicPr>
        <p:blipFill>
          <a:blip r:embed="rId9"/>
          <a:stretch>
            <a:fillRect/>
          </a:stretch>
        </p:blipFill>
        <p:spPr>
          <a:xfrm>
            <a:off x="4546859" y="4943399"/>
            <a:ext cx="528245" cy="763020"/>
          </a:xfrm>
          <a:prstGeom prst="rect">
            <a:avLst/>
          </a:prstGeom>
        </p:spPr>
      </p:pic>
      <p:pic>
        <p:nvPicPr>
          <p:cNvPr id="25" name="Afbeelding 24">
            <a:extLst>
              <a:ext uri="{FF2B5EF4-FFF2-40B4-BE49-F238E27FC236}">
                <a16:creationId xmlns:a16="http://schemas.microsoft.com/office/drawing/2014/main" id="{D20308A6-EBD6-F2E7-04B7-24D60E816757}"/>
              </a:ext>
            </a:extLst>
          </p:cNvPr>
          <p:cNvPicPr>
            <a:picLocks noChangeAspect="1"/>
          </p:cNvPicPr>
          <p:nvPr/>
        </p:nvPicPr>
        <p:blipFill>
          <a:blip r:embed="rId10"/>
          <a:stretch>
            <a:fillRect/>
          </a:stretch>
        </p:blipFill>
        <p:spPr>
          <a:xfrm>
            <a:off x="4546669" y="5749104"/>
            <a:ext cx="528435" cy="557470"/>
          </a:xfrm>
          <a:prstGeom prst="rect">
            <a:avLst/>
          </a:prstGeom>
        </p:spPr>
      </p:pic>
    </p:spTree>
    <p:extLst>
      <p:ext uri="{BB962C8B-B14F-4D97-AF65-F5344CB8AC3E}">
        <p14:creationId xmlns:p14="http://schemas.microsoft.com/office/powerpoint/2010/main" val="1929916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2C3EF-4310-A669-62CB-40C1D5FCF408}"/>
              </a:ext>
            </a:extLst>
          </p:cNvPr>
          <p:cNvSpPr>
            <a:spLocks noGrp="1"/>
          </p:cNvSpPr>
          <p:nvPr>
            <p:ph type="title"/>
          </p:nvPr>
        </p:nvSpPr>
        <p:spPr/>
        <p:txBody>
          <a:bodyPr/>
          <a:lstStyle/>
          <a:p>
            <a:r>
              <a:rPr lang="nl-BE" dirty="0"/>
              <a:t>Tips om beter te slapen</a:t>
            </a:r>
          </a:p>
        </p:txBody>
      </p:sp>
      <p:sp>
        <p:nvSpPr>
          <p:cNvPr id="3" name="Tijdelijke aanduiding voor inhoud 2">
            <a:extLst>
              <a:ext uri="{FF2B5EF4-FFF2-40B4-BE49-F238E27FC236}">
                <a16:creationId xmlns:a16="http://schemas.microsoft.com/office/drawing/2014/main" id="{8763ABB4-6B86-7FE9-EC9C-5AD8A7E40906}"/>
              </a:ext>
            </a:extLst>
          </p:cNvPr>
          <p:cNvSpPr>
            <a:spLocks noGrp="1"/>
          </p:cNvSpPr>
          <p:nvPr>
            <p:ph idx="1"/>
          </p:nvPr>
        </p:nvSpPr>
        <p:spPr>
          <a:xfrm>
            <a:off x="258617" y="1542474"/>
            <a:ext cx="11397673" cy="4091708"/>
          </a:xfrm>
        </p:spPr>
        <p:txBody>
          <a:bodyPr>
            <a:normAutofit/>
          </a:bodyPr>
          <a:lstStyle/>
          <a:p>
            <a:pPr lvl="1" indent="0">
              <a:buNone/>
            </a:pPr>
            <a:r>
              <a:rPr lang="nl-BE" sz="1400" dirty="0"/>
              <a:t>	</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Vermijd cafeïne in de latere namiddag. Ook alcohol zorgt voor een minder kwaliteitsvolle slaap.</a:t>
            </a:r>
          </a:p>
          <a:p>
            <a:pPr marL="1028700" lvl="1" indent="-342900" algn="just">
              <a:lnSpc>
                <a:spcPct val="106000"/>
              </a:lnSpc>
              <a:buFont typeface="Symbol" panose="05050102010706020507" pitchFamily="18" charset="2"/>
              <a:buChar char=""/>
            </a:pPr>
            <a:r>
              <a:rPr lang="nl-BE" sz="1600" dirty="0">
                <a:ea typeface="Calibri" panose="020F0502020204030204" pitchFamily="34" charset="0"/>
                <a:cs typeface="Times New Roman" panose="02020603050405020304" pitchFamily="18" charset="0"/>
              </a:rPr>
              <a:t>Vermijd schermgebruik in de laatste uren voor je gaat slapen. Gebruik geen gsm als klok. </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Beweeg voldoende tijdens de dag, maar niet in de laatst</a:t>
            </a:r>
            <a:r>
              <a:rPr lang="nl-BE" sz="1600" dirty="0">
                <a:ea typeface="Calibri" panose="020F0502020204030204" pitchFamily="34" charset="0"/>
                <a:cs typeface="Times New Roman" panose="02020603050405020304" pitchFamily="18" charset="0"/>
              </a:rPr>
              <a:t>e uren voor je gaat slapen</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Zorg dat je voldoend</a:t>
            </a:r>
            <a:r>
              <a:rPr lang="nl-BE" sz="1600" dirty="0">
                <a:ea typeface="Calibri" panose="020F0502020204030204" pitchFamily="34" charset="0"/>
                <a:cs typeface="Times New Roman" panose="02020603050405020304" pitchFamily="18" charset="0"/>
              </a:rPr>
              <a:t>e buiten komt tijdens de dag</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Drink voldoende water tijdens de dag, probeer minder te drinken in de laatste uren voor je gaat slapen</a:t>
            </a:r>
          </a:p>
          <a:p>
            <a:pPr marL="1028700" lvl="1" indent="-342900" algn="just">
              <a:lnSpc>
                <a:spcPct val="106000"/>
              </a:lnSpc>
              <a:buFont typeface="Symbol" panose="05050102010706020507" pitchFamily="18" charset="2"/>
              <a:buChar char=""/>
            </a:pPr>
            <a:r>
              <a:rPr lang="nl-BE" sz="1600" dirty="0">
                <a:ea typeface="Calibri" panose="020F0502020204030204" pitchFamily="34" charset="0"/>
                <a:cs typeface="Times New Roman" panose="02020603050405020304" pitchFamily="18" charset="0"/>
              </a:rPr>
              <a:t>Gebruik jouw bed enkel om te slapen (en voor seks). Eet niet in bed of kijk geen tv vanuit jouw bed.</a:t>
            </a:r>
          </a:p>
          <a:p>
            <a:pPr marL="1028700" lvl="1" indent="-342900" algn="just">
              <a:lnSpc>
                <a:spcPct val="106000"/>
              </a:lnSpc>
              <a:buFont typeface="Symbol" panose="05050102010706020507" pitchFamily="18" charset="2"/>
              <a:buChar char=""/>
            </a:pPr>
            <a:r>
              <a:rPr lang="nl-BE" sz="1600" dirty="0">
                <a:effectLst/>
                <a:ea typeface="Calibri" panose="020F0502020204030204" pitchFamily="34" charset="0"/>
                <a:cs typeface="Times New Roman" panose="02020603050405020304" pitchFamily="18" charset="0"/>
              </a:rPr>
              <a:t>Zorg dat je jouw bed associeert met rust. Begin niet met plannen te maken of na </a:t>
            </a:r>
            <a:r>
              <a:rPr lang="nl-BE" sz="1600" dirty="0">
                <a:ea typeface="Calibri" panose="020F0502020204030204" pitchFamily="34" charset="0"/>
                <a:cs typeface="Times New Roman" panose="02020603050405020304" pitchFamily="18" charset="0"/>
              </a:rPr>
              <a:t>te denken over wat je nog moet doen. Dit activeert jouw hersenen te veel. Neem desnoods tijd om alles van je af te schrijven voor je gaat slapen.</a:t>
            </a:r>
            <a:endParaRPr lang="nl-BE" sz="1600" dirty="0">
              <a:effectLst/>
              <a:ea typeface="Calibri" panose="020F0502020204030204" pitchFamily="34" charset="0"/>
              <a:cs typeface="Times New Roman" panose="02020603050405020304" pitchFamily="18" charset="0"/>
            </a:endParaRPr>
          </a:p>
          <a:p>
            <a:pPr marL="1143000" lvl="1" indent="-457200"/>
            <a:r>
              <a:rPr lang="nl-BE" sz="1600" dirty="0"/>
              <a:t>…</a:t>
            </a:r>
          </a:p>
          <a:p>
            <a:pPr lvl="1" indent="0">
              <a:buNone/>
            </a:pPr>
            <a:endParaRPr lang="nl-BE" dirty="0"/>
          </a:p>
          <a:p>
            <a:pPr marL="1143000" lvl="1" indent="-457200"/>
            <a:endParaRPr lang="nl-BE" dirty="0"/>
          </a:p>
          <a:p>
            <a:pPr marL="1143000" lvl="1" indent="-457200"/>
            <a:endParaRPr lang="nl-BE" dirty="0"/>
          </a:p>
          <a:p>
            <a:pPr marL="1143000" lvl="1" indent="-457200"/>
            <a:endParaRPr lang="nl-BE" dirty="0"/>
          </a:p>
        </p:txBody>
      </p:sp>
      <p:sp>
        <p:nvSpPr>
          <p:cNvPr id="4" name="Tekstvak 3">
            <a:extLst>
              <a:ext uri="{FF2B5EF4-FFF2-40B4-BE49-F238E27FC236}">
                <a16:creationId xmlns:a16="http://schemas.microsoft.com/office/drawing/2014/main" id="{D184E888-1F82-D640-4AC0-98E03A0EF79C}"/>
              </a:ext>
            </a:extLst>
          </p:cNvPr>
          <p:cNvSpPr txBox="1"/>
          <p:nvPr/>
        </p:nvSpPr>
        <p:spPr>
          <a:xfrm>
            <a:off x="4286650" y="5403349"/>
            <a:ext cx="2820900" cy="461665"/>
          </a:xfrm>
          <a:prstGeom prst="rect">
            <a:avLst/>
          </a:prstGeom>
          <a:noFill/>
        </p:spPr>
        <p:txBody>
          <a:bodyPr wrap="none" rtlCol="0">
            <a:spAutoFit/>
          </a:bodyPr>
          <a:lstStyle/>
          <a:p>
            <a:r>
              <a:rPr lang="nl-BE" sz="2400" dirty="0">
                <a:solidFill>
                  <a:srgbClr val="056734"/>
                </a:solidFill>
                <a:latin typeface="Arial Rounded MT Bold" panose="020F0704030504030204" pitchFamily="34" charset="0"/>
              </a:rPr>
              <a:t>Welke tips ken jij?</a:t>
            </a:r>
          </a:p>
        </p:txBody>
      </p:sp>
    </p:spTree>
    <p:extLst>
      <p:ext uri="{BB962C8B-B14F-4D97-AF65-F5344CB8AC3E}">
        <p14:creationId xmlns:p14="http://schemas.microsoft.com/office/powerpoint/2010/main" val="338881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08E72-16F3-3E25-160C-F833DF29E280}"/>
              </a:ext>
            </a:extLst>
          </p:cNvPr>
          <p:cNvSpPr>
            <a:spLocks noGrp="1"/>
          </p:cNvSpPr>
          <p:nvPr>
            <p:ph type="title"/>
          </p:nvPr>
        </p:nvSpPr>
        <p:spPr>
          <a:xfrm>
            <a:off x="2432786" y="365125"/>
            <a:ext cx="8921013" cy="1325563"/>
          </a:xfrm>
        </p:spPr>
        <p:txBody>
          <a:bodyPr/>
          <a:lstStyle/>
          <a:p>
            <a:r>
              <a:rPr lang="nl-BE" dirty="0"/>
              <a:t>De eerste 1000 dagen</a:t>
            </a:r>
          </a:p>
        </p:txBody>
      </p:sp>
      <p:pic>
        <p:nvPicPr>
          <p:cNvPr id="5" name="Afbeelding 4">
            <a:hlinkClick r:id="rId3"/>
            <a:extLst>
              <a:ext uri="{FF2B5EF4-FFF2-40B4-BE49-F238E27FC236}">
                <a16:creationId xmlns:a16="http://schemas.microsoft.com/office/drawing/2014/main" id="{AB861377-247D-9655-5495-07535CD4DA50}"/>
              </a:ext>
            </a:extLst>
          </p:cNvPr>
          <p:cNvPicPr>
            <a:picLocks noChangeAspect="1"/>
          </p:cNvPicPr>
          <p:nvPr/>
        </p:nvPicPr>
        <p:blipFill>
          <a:blip r:embed="rId4"/>
          <a:stretch>
            <a:fillRect/>
          </a:stretch>
        </p:blipFill>
        <p:spPr>
          <a:xfrm>
            <a:off x="2432787" y="1930484"/>
            <a:ext cx="6373114" cy="3639058"/>
          </a:xfrm>
          <a:prstGeom prst="rect">
            <a:avLst/>
          </a:prstGeom>
        </p:spPr>
      </p:pic>
    </p:spTree>
    <p:extLst>
      <p:ext uri="{BB962C8B-B14F-4D97-AF65-F5344CB8AC3E}">
        <p14:creationId xmlns:p14="http://schemas.microsoft.com/office/powerpoint/2010/main" val="365834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316B2-21A8-0B40-B5CC-5FA1E7478AAE}"/>
              </a:ext>
            </a:extLst>
          </p:cNvPr>
          <p:cNvSpPr>
            <a:spLocks noGrp="1"/>
          </p:cNvSpPr>
          <p:nvPr>
            <p:ph type="title"/>
          </p:nvPr>
        </p:nvSpPr>
        <p:spPr>
          <a:xfrm>
            <a:off x="3038764" y="424872"/>
            <a:ext cx="8315035" cy="1563615"/>
          </a:xfrm>
        </p:spPr>
        <p:txBody>
          <a:bodyPr/>
          <a:lstStyle/>
          <a:p>
            <a:r>
              <a:rPr lang="nl-BE" dirty="0"/>
              <a:t>Leeftijd en vruchtbaarheid</a:t>
            </a:r>
          </a:p>
        </p:txBody>
      </p:sp>
      <p:sp>
        <p:nvSpPr>
          <p:cNvPr id="7" name="Tijdelijke aanduiding voor inhoud 6">
            <a:extLst>
              <a:ext uri="{FF2B5EF4-FFF2-40B4-BE49-F238E27FC236}">
                <a16:creationId xmlns:a16="http://schemas.microsoft.com/office/drawing/2014/main" id="{42B5B304-CAF8-BBD1-D87C-9EC2B5ABE50C}"/>
              </a:ext>
            </a:extLst>
          </p:cNvPr>
          <p:cNvSpPr>
            <a:spLocks noGrp="1"/>
          </p:cNvSpPr>
          <p:nvPr>
            <p:ph idx="1"/>
          </p:nvPr>
        </p:nvSpPr>
        <p:spPr>
          <a:xfrm>
            <a:off x="838200" y="2592243"/>
            <a:ext cx="10515600" cy="3584720"/>
          </a:xfrm>
        </p:spPr>
        <p:txBody>
          <a:bodyPr/>
          <a:lstStyle/>
          <a:p>
            <a:r>
              <a:rPr lang="nl-BE" dirty="0"/>
              <a:t>Bij vrouwen daalt de vruchtbaarheid sterk vanaf 35 jaar</a:t>
            </a:r>
          </a:p>
          <a:p>
            <a:r>
              <a:rPr lang="nl-BE" dirty="0"/>
              <a:t>Bij mannen ouder dan 40: meer kans op miskramen</a:t>
            </a:r>
          </a:p>
          <a:p>
            <a:endParaRPr lang="nl-BE" dirty="0"/>
          </a:p>
          <a:p>
            <a:pPr marL="1028700" lvl="1" indent="-342900"/>
            <a:r>
              <a:rPr lang="nl-BE" sz="1600" dirty="0">
                <a:hlinkClick r:id="rId2"/>
              </a:rPr>
              <a:t>Leeftijd en vruchtbaarheid | </a:t>
            </a:r>
            <a:r>
              <a:rPr lang="nl-BE" sz="1600" dirty="0" err="1">
                <a:hlinkClick r:id="rId2"/>
              </a:rPr>
              <a:t>Reproductive</a:t>
            </a:r>
            <a:r>
              <a:rPr lang="nl-BE" sz="1600" dirty="0">
                <a:hlinkClick r:id="rId2"/>
              </a:rPr>
              <a:t> Health </a:t>
            </a:r>
            <a:r>
              <a:rPr lang="nl-BE" sz="1600" dirty="0" err="1">
                <a:hlinkClick r:id="rId2"/>
              </a:rPr>
              <a:t>Education</a:t>
            </a:r>
            <a:r>
              <a:rPr lang="nl-BE" sz="1600" dirty="0">
                <a:hlinkClick r:id="rId2"/>
              </a:rPr>
              <a:t> 	(allesovervruchtbaarheid.be)</a:t>
            </a:r>
            <a:endParaRPr lang="nl-BE" sz="1600" dirty="0"/>
          </a:p>
          <a:p>
            <a:pPr marL="1028700" lvl="1" indent="-342900"/>
            <a:r>
              <a:rPr lang="nl-BE" sz="1600" dirty="0">
                <a:hlinkClick r:id="rId3"/>
              </a:rPr>
              <a:t>De invloed van leeftijd op de vruchtbaarheid | </a:t>
            </a:r>
            <a:r>
              <a:rPr lang="nl-BE" sz="1600" dirty="0" err="1">
                <a:hlinkClick r:id="rId3"/>
              </a:rPr>
              <a:t>Reproductive</a:t>
            </a:r>
            <a:r>
              <a:rPr lang="nl-BE" sz="1600" dirty="0">
                <a:hlinkClick r:id="rId3"/>
              </a:rPr>
              <a:t> Health </a:t>
            </a:r>
            <a:r>
              <a:rPr lang="nl-BE" sz="1600" dirty="0" err="1">
                <a:hlinkClick r:id="rId3"/>
              </a:rPr>
              <a:t>Education</a:t>
            </a:r>
            <a:r>
              <a:rPr lang="nl-BE" sz="1600" dirty="0">
                <a:hlinkClick r:id="rId3"/>
              </a:rPr>
              <a:t> (allesovervruchtbaarheid.be)</a:t>
            </a:r>
            <a:endParaRPr lang="nl-BE" sz="1600" dirty="0"/>
          </a:p>
          <a:p>
            <a:pPr marL="1028700" lvl="1" indent="-342900"/>
            <a:r>
              <a:rPr lang="nl-BE" sz="1600" dirty="0">
                <a:hlinkClick r:id="rId4"/>
              </a:rPr>
              <a:t>www.allesovervruchtbaarheid.be</a:t>
            </a:r>
            <a:endParaRPr lang="nl-BE" sz="1600" dirty="0"/>
          </a:p>
          <a:p>
            <a:pPr lvl="1" indent="0">
              <a:buNone/>
            </a:pPr>
            <a:endParaRPr lang="nl-BE" sz="1600" dirty="0"/>
          </a:p>
          <a:p>
            <a:endParaRPr lang="nl-BE" dirty="0"/>
          </a:p>
          <a:p>
            <a:endParaRPr lang="nl-BE" dirty="0"/>
          </a:p>
        </p:txBody>
      </p:sp>
      <p:pic>
        <p:nvPicPr>
          <p:cNvPr id="9" name="Afbeelding 8" descr="Afbeelding met verjaardagstaart, ontwerp, taart, illustratie&#10;&#10;Automatisch gegenereerde beschrijving">
            <a:extLst>
              <a:ext uri="{FF2B5EF4-FFF2-40B4-BE49-F238E27FC236}">
                <a16:creationId xmlns:a16="http://schemas.microsoft.com/office/drawing/2014/main" id="{C8EC6DD7-CA12-52CD-2D41-8E4B4610D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07" y="67324"/>
            <a:ext cx="2235537" cy="1921164"/>
          </a:xfrm>
          <a:prstGeom prst="rect">
            <a:avLst/>
          </a:prstGeom>
        </p:spPr>
      </p:pic>
      <p:pic>
        <p:nvPicPr>
          <p:cNvPr id="10" name="Afbeelding 9">
            <a:extLst>
              <a:ext uri="{FF2B5EF4-FFF2-40B4-BE49-F238E27FC236}">
                <a16:creationId xmlns:a16="http://schemas.microsoft.com/office/drawing/2014/main" id="{52086A30-7FC6-7F2D-BE01-D15437AA34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145" y="4169925"/>
            <a:ext cx="798830" cy="733425"/>
          </a:xfrm>
          <a:prstGeom prst="rect">
            <a:avLst/>
          </a:prstGeom>
        </p:spPr>
      </p:pic>
    </p:spTree>
    <p:extLst>
      <p:ext uri="{BB962C8B-B14F-4D97-AF65-F5344CB8AC3E}">
        <p14:creationId xmlns:p14="http://schemas.microsoft.com/office/powerpoint/2010/main" val="323762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E1DA2-355D-71E2-F49A-5C01795FC43F}"/>
              </a:ext>
            </a:extLst>
          </p:cNvPr>
          <p:cNvSpPr>
            <a:spLocks noGrp="1"/>
          </p:cNvSpPr>
          <p:nvPr>
            <p:ph type="title"/>
          </p:nvPr>
        </p:nvSpPr>
        <p:spPr/>
        <p:txBody>
          <a:bodyPr/>
          <a:lstStyle/>
          <a:p>
            <a:r>
              <a:rPr lang="nl-BE" dirty="0"/>
              <a:t>Medische aandoeningen</a:t>
            </a:r>
          </a:p>
        </p:txBody>
      </p:sp>
      <p:graphicFrame>
        <p:nvGraphicFramePr>
          <p:cNvPr id="6" name="Grafiek 5">
            <a:extLst>
              <a:ext uri="{FF2B5EF4-FFF2-40B4-BE49-F238E27FC236}">
                <a16:creationId xmlns:a16="http://schemas.microsoft.com/office/drawing/2014/main" id="{E999A102-B78B-26B6-A0AA-FC36CF2040FB}"/>
              </a:ext>
            </a:extLst>
          </p:cNvPr>
          <p:cNvGraphicFramePr/>
          <p:nvPr>
            <p:extLst>
              <p:ext uri="{D42A27DB-BD31-4B8C-83A1-F6EECF244321}">
                <p14:modId xmlns:p14="http://schemas.microsoft.com/office/powerpoint/2010/main" val="1963458775"/>
              </p:ext>
            </p:extLst>
          </p:nvPr>
        </p:nvGraphicFramePr>
        <p:xfrm>
          <a:off x="2362741" y="1906621"/>
          <a:ext cx="6732621" cy="3881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06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F11D1-7677-1918-2741-366D4CE674BC}"/>
              </a:ext>
            </a:extLst>
          </p:cNvPr>
          <p:cNvSpPr>
            <a:spLocks noGrp="1"/>
          </p:cNvSpPr>
          <p:nvPr>
            <p:ph type="title"/>
          </p:nvPr>
        </p:nvSpPr>
        <p:spPr/>
        <p:txBody>
          <a:bodyPr/>
          <a:lstStyle/>
          <a:p>
            <a:r>
              <a:rPr lang="nl-BE" dirty="0"/>
              <a:t>Medische aandoeningen</a:t>
            </a:r>
          </a:p>
        </p:txBody>
      </p:sp>
      <p:sp>
        <p:nvSpPr>
          <p:cNvPr id="3" name="Tijdelijke aanduiding voor inhoud 2">
            <a:extLst>
              <a:ext uri="{FF2B5EF4-FFF2-40B4-BE49-F238E27FC236}">
                <a16:creationId xmlns:a16="http://schemas.microsoft.com/office/drawing/2014/main" id="{71C2BE65-2929-E0C6-1C63-A0D7885C4D6B}"/>
              </a:ext>
            </a:extLst>
          </p:cNvPr>
          <p:cNvSpPr>
            <a:spLocks noGrp="1"/>
          </p:cNvSpPr>
          <p:nvPr>
            <p:ph idx="1"/>
          </p:nvPr>
        </p:nvSpPr>
        <p:spPr/>
        <p:txBody>
          <a:bodyPr/>
          <a:lstStyle/>
          <a:p>
            <a:pPr marL="457200" indent="-457200">
              <a:buFont typeface="Arial" panose="020B0604020202020204" pitchFamily="34" charset="0"/>
              <a:buChar char="•"/>
            </a:pPr>
            <a:r>
              <a:rPr lang="nl-BE" dirty="0"/>
              <a:t>Kankerbehandeling</a:t>
            </a:r>
          </a:p>
          <a:p>
            <a:pPr marL="457200" indent="-457200">
              <a:buFont typeface="Arial" panose="020B0604020202020204" pitchFamily="34" charset="0"/>
              <a:buChar char="•"/>
            </a:pPr>
            <a:r>
              <a:rPr lang="nl-BE" dirty="0" err="1"/>
              <a:t>Polycystisch</a:t>
            </a:r>
            <a:r>
              <a:rPr lang="nl-BE" dirty="0"/>
              <a:t> ovariumsyndroom</a:t>
            </a:r>
          </a:p>
          <a:p>
            <a:pPr marL="457200" indent="-457200">
              <a:buFont typeface="Arial" panose="020B0604020202020204" pitchFamily="34" charset="0"/>
              <a:buChar char="•"/>
            </a:pPr>
            <a:r>
              <a:rPr lang="nl-BE" dirty="0"/>
              <a:t>Endometriose</a:t>
            </a:r>
          </a:p>
          <a:p>
            <a:pPr marL="457200" indent="-457200">
              <a:buFont typeface="Arial" panose="020B0604020202020204" pitchFamily="34" charset="0"/>
              <a:buChar char="•"/>
            </a:pPr>
            <a:r>
              <a:rPr lang="nl-BE" dirty="0"/>
              <a:t>Medicatie met een (tijdelijke) invloed op de vruchtbaarheid</a:t>
            </a:r>
          </a:p>
        </p:txBody>
      </p:sp>
    </p:spTree>
    <p:extLst>
      <p:ext uri="{BB962C8B-B14F-4D97-AF65-F5344CB8AC3E}">
        <p14:creationId xmlns:p14="http://schemas.microsoft.com/office/powerpoint/2010/main" val="19807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966A9-1B45-CA47-FD26-560E26DC026D}"/>
              </a:ext>
            </a:extLst>
          </p:cNvPr>
          <p:cNvSpPr>
            <a:spLocks noGrp="1"/>
          </p:cNvSpPr>
          <p:nvPr>
            <p:ph type="title"/>
          </p:nvPr>
        </p:nvSpPr>
        <p:spPr/>
        <p:txBody>
          <a:bodyPr/>
          <a:lstStyle/>
          <a:p>
            <a:r>
              <a:rPr lang="nl-BE" dirty="0"/>
              <a:t>Omgeving</a:t>
            </a:r>
          </a:p>
        </p:txBody>
      </p:sp>
      <p:sp>
        <p:nvSpPr>
          <p:cNvPr id="6" name="Tijdelijke aanduiding voor inhoud 6">
            <a:extLst>
              <a:ext uri="{FF2B5EF4-FFF2-40B4-BE49-F238E27FC236}">
                <a16:creationId xmlns:a16="http://schemas.microsoft.com/office/drawing/2014/main" id="{54B6BC20-7485-5F2C-F4AB-0C0E5CB983E7}"/>
              </a:ext>
            </a:extLst>
          </p:cNvPr>
          <p:cNvSpPr>
            <a:spLocks noGrp="1"/>
          </p:cNvSpPr>
          <p:nvPr>
            <p:ph idx="1"/>
          </p:nvPr>
        </p:nvSpPr>
        <p:spPr>
          <a:xfrm>
            <a:off x="838200" y="1924028"/>
            <a:ext cx="10515600" cy="3584720"/>
          </a:xfrm>
        </p:spPr>
        <p:txBody>
          <a:bodyPr/>
          <a:lstStyle/>
          <a:p>
            <a:r>
              <a:rPr lang="nl-BE" dirty="0"/>
              <a:t>Hormoonverstoorders</a:t>
            </a:r>
          </a:p>
          <a:p>
            <a:endParaRPr lang="nl-BE" dirty="0"/>
          </a:p>
          <a:p>
            <a:pPr marL="1028700" lvl="1" indent="-342900"/>
            <a:r>
              <a:rPr lang="nl-BE" sz="1800" dirty="0">
                <a:effectLst/>
                <a:latin typeface="Calibri" panose="020F0502020204030204" pitchFamily="34" charset="0"/>
                <a:ea typeface="Calibri" panose="020F0502020204030204" pitchFamily="34" charset="0"/>
                <a:cs typeface="Times New Roman" panose="02020603050405020304" pitchFamily="18" charset="0"/>
              </a:rPr>
              <a:t> </a:t>
            </a:r>
            <a:r>
              <a:rPr lang="nl-B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 invloed van de hormonale regeling op de vruchtbaarheid van de mens | </a:t>
            </a:r>
            <a:r>
              <a:rPr lang="nl-BE" sz="1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Belgian</a:t>
            </a:r>
            <a:r>
              <a:rPr lang="nl-B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Fertility </a:t>
            </a:r>
            <a:r>
              <a:rPr lang="nl-BE" sz="1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Education</a:t>
            </a:r>
            <a:r>
              <a:rPr lang="nl-B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t>
            </a:r>
            <a:r>
              <a:rPr lang="nl-BE" sz="1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Initiative</a:t>
            </a:r>
            <a:r>
              <a:rPr lang="nl-B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(allesovervruchtbaarheid.be)</a:t>
            </a:r>
            <a:endParaRPr lang="nl-BE" sz="1600" dirty="0"/>
          </a:p>
          <a:p>
            <a:endParaRPr lang="nl-BE" dirty="0"/>
          </a:p>
          <a:p>
            <a:endParaRPr lang="nl-BE" dirty="0"/>
          </a:p>
        </p:txBody>
      </p:sp>
      <p:pic>
        <p:nvPicPr>
          <p:cNvPr id="7" name="Afbeelding 6">
            <a:extLst>
              <a:ext uri="{FF2B5EF4-FFF2-40B4-BE49-F238E27FC236}">
                <a16:creationId xmlns:a16="http://schemas.microsoft.com/office/drawing/2014/main" id="{8D9E0248-75FC-4368-A630-F6FDFC3BE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60" y="2824703"/>
            <a:ext cx="798830" cy="733425"/>
          </a:xfrm>
          <a:prstGeom prst="rect">
            <a:avLst/>
          </a:prstGeom>
        </p:spPr>
      </p:pic>
    </p:spTree>
    <p:extLst>
      <p:ext uri="{BB962C8B-B14F-4D97-AF65-F5344CB8AC3E}">
        <p14:creationId xmlns:p14="http://schemas.microsoft.com/office/powerpoint/2010/main" val="306039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9B3FE-861B-54F7-1009-0F8391BACEA4}"/>
              </a:ext>
            </a:extLst>
          </p:cNvPr>
          <p:cNvSpPr>
            <a:spLocks noGrp="1"/>
          </p:cNvSpPr>
          <p:nvPr>
            <p:ph type="title"/>
          </p:nvPr>
        </p:nvSpPr>
        <p:spPr/>
        <p:txBody>
          <a:bodyPr/>
          <a:lstStyle/>
          <a:p>
            <a:r>
              <a:rPr lang="nl-BE" dirty="0"/>
              <a:t>Gezondheidsgedrag met een invloed op de vruchtbaarheid</a:t>
            </a:r>
          </a:p>
        </p:txBody>
      </p:sp>
      <p:sp>
        <p:nvSpPr>
          <p:cNvPr id="3" name="Tijdelijke aanduiding voor inhoud 2">
            <a:extLst>
              <a:ext uri="{FF2B5EF4-FFF2-40B4-BE49-F238E27FC236}">
                <a16:creationId xmlns:a16="http://schemas.microsoft.com/office/drawing/2014/main" id="{01E0838F-40A9-38BB-1979-48F1EFD85511}"/>
              </a:ext>
            </a:extLst>
          </p:cNvPr>
          <p:cNvSpPr>
            <a:spLocks noGrp="1"/>
          </p:cNvSpPr>
          <p:nvPr>
            <p:ph idx="1"/>
          </p:nvPr>
        </p:nvSpPr>
        <p:spPr/>
        <p:txBody>
          <a:bodyPr/>
          <a:lstStyle/>
          <a:p>
            <a:pPr marL="457200" indent="-457200">
              <a:buFont typeface="Arial" panose="020B0604020202020204" pitchFamily="34" charset="0"/>
              <a:buChar char="•"/>
            </a:pPr>
            <a:r>
              <a:rPr lang="nl-BE" dirty="0"/>
              <a:t>Voeding</a:t>
            </a:r>
          </a:p>
          <a:p>
            <a:pPr marL="457200" indent="-457200">
              <a:buFont typeface="Arial" panose="020B0604020202020204" pitchFamily="34" charset="0"/>
              <a:buChar char="•"/>
            </a:pPr>
            <a:r>
              <a:rPr lang="nl-BE" dirty="0"/>
              <a:t>Gewicht</a:t>
            </a:r>
          </a:p>
          <a:p>
            <a:pPr marL="457200" indent="-457200">
              <a:buFont typeface="Arial" panose="020B0604020202020204" pitchFamily="34" charset="0"/>
              <a:buChar char="•"/>
            </a:pPr>
            <a:r>
              <a:rPr lang="nl-BE" dirty="0"/>
              <a:t>Fysieke activiteit</a:t>
            </a:r>
          </a:p>
          <a:p>
            <a:pPr marL="457200" indent="-457200">
              <a:buFont typeface="Arial" panose="020B0604020202020204" pitchFamily="34" charset="0"/>
              <a:buChar char="•"/>
            </a:pPr>
            <a:r>
              <a:rPr lang="nl-BE" dirty="0"/>
              <a:t>Roken, alcohol, drugs</a:t>
            </a:r>
          </a:p>
          <a:p>
            <a:pPr marL="457200" indent="-457200">
              <a:buFont typeface="Arial" panose="020B0604020202020204" pitchFamily="34" charset="0"/>
              <a:buChar char="•"/>
            </a:pPr>
            <a:r>
              <a:rPr lang="nl-BE" dirty="0"/>
              <a:t>Onveilige seks</a:t>
            </a:r>
          </a:p>
          <a:p>
            <a:pPr marL="457200" indent="-457200">
              <a:buFont typeface="Arial" panose="020B0604020202020204" pitchFamily="34" charset="0"/>
              <a:buChar char="•"/>
            </a:pPr>
            <a:r>
              <a:rPr lang="nl-BE" dirty="0"/>
              <a:t>Slaap</a:t>
            </a:r>
          </a:p>
          <a:p>
            <a:endParaRPr lang="nl-BE" dirty="0"/>
          </a:p>
          <a:p>
            <a:endParaRPr lang="nl-BE" dirty="0"/>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166632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6597079-A902-1061-C527-6BCFE18396E1}"/>
              </a:ext>
            </a:extLst>
          </p:cNvPr>
          <p:cNvPicPr>
            <a:picLocks noChangeAspect="1"/>
          </p:cNvPicPr>
          <p:nvPr/>
        </p:nvPicPr>
        <p:blipFill rotWithShape="1">
          <a:blip r:embed="rId3"/>
          <a:srcRect l="748" t="1158" r="1142"/>
          <a:stretch/>
        </p:blipFill>
        <p:spPr>
          <a:xfrm>
            <a:off x="2285283" y="1608035"/>
            <a:ext cx="7621433" cy="4757457"/>
          </a:xfrm>
          <a:prstGeom prst="rect">
            <a:avLst/>
          </a:prstGeom>
        </p:spPr>
      </p:pic>
      <p:sp>
        <p:nvSpPr>
          <p:cNvPr id="2" name="Titel 1">
            <a:extLst>
              <a:ext uri="{FF2B5EF4-FFF2-40B4-BE49-F238E27FC236}">
                <a16:creationId xmlns:a16="http://schemas.microsoft.com/office/drawing/2014/main" id="{9FBC0C82-21C8-8392-9551-840A9B0C4F64}"/>
              </a:ext>
            </a:extLst>
          </p:cNvPr>
          <p:cNvSpPr>
            <a:spLocks noGrp="1"/>
          </p:cNvSpPr>
          <p:nvPr>
            <p:ph type="title"/>
          </p:nvPr>
        </p:nvSpPr>
        <p:spPr/>
        <p:txBody>
          <a:bodyPr>
            <a:normAutofit/>
          </a:bodyPr>
          <a:lstStyle/>
          <a:p>
            <a:r>
              <a:rPr lang="nl-BE" sz="3600" dirty="0"/>
              <a:t>Denk niet pas aan jouw vruchtbaarheid als je een concrete kinderwens hebt …</a:t>
            </a:r>
          </a:p>
        </p:txBody>
      </p:sp>
    </p:spTree>
    <p:extLst>
      <p:ext uri="{BB962C8B-B14F-4D97-AF65-F5344CB8AC3E}">
        <p14:creationId xmlns:p14="http://schemas.microsoft.com/office/powerpoint/2010/main" val="16085295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2274</Words>
  <Application>Microsoft Office PowerPoint</Application>
  <PresentationFormat>Breedbeeld</PresentationFormat>
  <Paragraphs>276</Paragraphs>
  <Slides>38</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38</vt:i4>
      </vt:variant>
    </vt:vector>
  </HeadingPairs>
  <TitlesOfParts>
    <vt:vector size="47" baseType="lpstr">
      <vt:lpstr>Arial</vt:lpstr>
      <vt:lpstr>Arial Rounded MT Bold</vt:lpstr>
      <vt:lpstr>Calibri</vt:lpstr>
      <vt:lpstr>Calibri Light</vt:lpstr>
      <vt:lpstr>Söhne</vt:lpstr>
      <vt:lpstr>Symbol</vt:lpstr>
      <vt:lpstr>YouTube Noto</vt:lpstr>
      <vt:lpstr>YouTube Sans</vt:lpstr>
      <vt:lpstr>Kantoorthema</vt:lpstr>
      <vt:lpstr>De invloed van gezondheidsgedrag op de vruchtbaarheid</vt:lpstr>
      <vt:lpstr>PowerPoint-presentatie</vt:lpstr>
      <vt:lpstr>Factoren die een invloed hebben op de vruchtbaarheid</vt:lpstr>
      <vt:lpstr>Leeftijd en vruchtbaarheid</vt:lpstr>
      <vt:lpstr>Medische aandoeningen</vt:lpstr>
      <vt:lpstr>Medische aandoeningen</vt:lpstr>
      <vt:lpstr>Omgeving</vt:lpstr>
      <vt:lpstr>Gezondheidsgedrag met een invloed op de vruchtbaarheid</vt:lpstr>
      <vt:lpstr>Denk niet pas aan jouw vruchtbaarheid als je een concrete kinderwens hebt …</vt:lpstr>
      <vt:lpstr>Voeding</vt:lpstr>
      <vt:lpstr>Voeding</vt:lpstr>
      <vt:lpstr>Bewerkt voedsel</vt:lpstr>
      <vt:lpstr>Bewerkt voedsel en vruchtbaarheid </vt:lpstr>
      <vt:lpstr>PowerPoint-presentatie</vt:lpstr>
      <vt:lpstr>Supplementen?</vt:lpstr>
      <vt:lpstr>Tips om gezond te eten</vt:lpstr>
      <vt:lpstr>Gewicht</vt:lpstr>
      <vt:lpstr>Gewicht en vruchtbaarheid</vt:lpstr>
      <vt:lpstr>Gewicht van vrouwen bij het begin van de zwangerschap in Vlaanderen</vt:lpstr>
      <vt:lpstr>PowerPoint-presentatie</vt:lpstr>
      <vt:lpstr>Tips om een gezond gewicht te behouden</vt:lpstr>
      <vt:lpstr>Fysieke activiteit</vt:lpstr>
      <vt:lpstr>Fysieke activiteit</vt:lpstr>
      <vt:lpstr>Tips om voldoende te bewegen</vt:lpstr>
      <vt:lpstr>Roken, alcohol en drugs</vt:lpstr>
      <vt:lpstr>PowerPoint-presentatie</vt:lpstr>
      <vt:lpstr>Roken en vruchtbaarheid</vt:lpstr>
      <vt:lpstr>PowerPoint-presentatie</vt:lpstr>
      <vt:lpstr>Roken</vt:lpstr>
      <vt:lpstr>Alcohol en vruchtbaarheid</vt:lpstr>
      <vt:lpstr>Alcohol</vt:lpstr>
      <vt:lpstr>Drugs</vt:lpstr>
      <vt:lpstr>Cafeïne</vt:lpstr>
      <vt:lpstr>Onveilige seks</vt:lpstr>
      <vt:lpstr>Onveilige seks</vt:lpstr>
      <vt:lpstr>Slaap en de hormoonhuishouding</vt:lpstr>
      <vt:lpstr>Tips om beter te slapen</vt:lpstr>
      <vt:lpstr>De eerste 1000 dagen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Delbaere</dc:creator>
  <cp:lastModifiedBy>Ilse Delbaere</cp:lastModifiedBy>
  <cp:revision>2</cp:revision>
  <dcterms:created xsi:type="dcterms:W3CDTF">2023-06-16T12:37:57Z</dcterms:created>
  <dcterms:modified xsi:type="dcterms:W3CDTF">2024-02-26T18:47:16Z</dcterms:modified>
</cp:coreProperties>
</file>