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67" r:id="rId3"/>
    <p:sldId id="268" r:id="rId4"/>
    <p:sldId id="286" r:id="rId5"/>
    <p:sldId id="285" r:id="rId6"/>
    <p:sldId id="271" r:id="rId7"/>
    <p:sldId id="287" r:id="rId8"/>
    <p:sldId id="273" r:id="rId9"/>
    <p:sldId id="274" r:id="rId10"/>
    <p:sldId id="270" r:id="rId11"/>
    <p:sldId id="288" r:id="rId12"/>
    <p:sldId id="278" r:id="rId13"/>
    <p:sldId id="279" r:id="rId14"/>
    <p:sldId id="280" r:id="rId15"/>
    <p:sldId id="276" r:id="rId16"/>
    <p:sldId id="277" r:id="rId17"/>
    <p:sldId id="281" r:id="rId18"/>
    <p:sldId id="275" r:id="rId19"/>
    <p:sldId id="282" r:id="rId20"/>
    <p:sldId id="284" r:id="rId21"/>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4BF9E"/>
    <a:srgbClr val="0567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2A54C8A-AC4F-40BE-B4E9-DB6D1D462348}" v="28" dt="2024-02-20T17:06:07.3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3149" autoAdjust="0"/>
  </p:normalViewPr>
  <p:slideViewPr>
    <p:cSldViewPr snapToGrid="0">
      <p:cViewPr varScale="1">
        <p:scale>
          <a:sx n="80" d="100"/>
          <a:sy n="80" d="100"/>
        </p:scale>
        <p:origin x="179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lse Delbaere" userId="c9ebe14d-0176-4076-a360-816f969d0a58" providerId="ADAL" clId="{B2A54C8A-AC4F-40BE-B4E9-DB6D1D462348}"/>
    <pc:docChg chg="undo custSel addSld delSld modSld sldOrd modMainMaster">
      <pc:chgData name="Ilse Delbaere" userId="c9ebe14d-0176-4076-a360-816f969d0a58" providerId="ADAL" clId="{B2A54C8A-AC4F-40BE-B4E9-DB6D1D462348}" dt="2024-02-20T17:06:28.568" v="26792" actId="47"/>
      <pc:docMkLst>
        <pc:docMk/>
      </pc:docMkLst>
      <pc:sldChg chg="addSp delSp modSp mod">
        <pc:chgData name="Ilse Delbaere" userId="c9ebe14d-0176-4076-a360-816f969d0a58" providerId="ADAL" clId="{B2A54C8A-AC4F-40BE-B4E9-DB6D1D462348}" dt="2024-02-20T16:21:18.940" v="25153" actId="478"/>
        <pc:sldMkLst>
          <pc:docMk/>
          <pc:sldMk cId="4255062424" sldId="256"/>
        </pc:sldMkLst>
        <pc:spChg chg="mod">
          <ac:chgData name="Ilse Delbaere" userId="c9ebe14d-0176-4076-a360-816f969d0a58" providerId="ADAL" clId="{B2A54C8A-AC4F-40BE-B4E9-DB6D1D462348}" dt="2024-02-06T14:14:08.112" v="59" actId="20577"/>
          <ac:spMkLst>
            <pc:docMk/>
            <pc:sldMk cId="4255062424" sldId="256"/>
            <ac:spMk id="2" creationId="{016B0D76-2270-FA81-B28B-3EB318DFB458}"/>
          </ac:spMkLst>
        </pc:spChg>
        <pc:spChg chg="del">
          <ac:chgData name="Ilse Delbaere" userId="c9ebe14d-0176-4076-a360-816f969d0a58" providerId="ADAL" clId="{B2A54C8A-AC4F-40BE-B4E9-DB6D1D462348}" dt="2024-02-20T16:21:17.170" v="25152" actId="478"/>
          <ac:spMkLst>
            <pc:docMk/>
            <pc:sldMk cId="4255062424" sldId="256"/>
            <ac:spMk id="3" creationId="{FAFF211F-B65E-0E1D-34D4-9E8F30CA6B90}"/>
          </ac:spMkLst>
        </pc:spChg>
        <pc:spChg chg="add del mod">
          <ac:chgData name="Ilse Delbaere" userId="c9ebe14d-0176-4076-a360-816f969d0a58" providerId="ADAL" clId="{B2A54C8A-AC4F-40BE-B4E9-DB6D1D462348}" dt="2024-02-20T16:21:18.940" v="25153" actId="478"/>
          <ac:spMkLst>
            <pc:docMk/>
            <pc:sldMk cId="4255062424" sldId="256"/>
            <ac:spMk id="5" creationId="{FBA742B4-6734-D528-2C40-629D9CE5540E}"/>
          </ac:spMkLst>
        </pc:spChg>
      </pc:sldChg>
      <pc:sldChg chg="del">
        <pc:chgData name="Ilse Delbaere" userId="c9ebe14d-0176-4076-a360-816f969d0a58" providerId="ADAL" clId="{B2A54C8A-AC4F-40BE-B4E9-DB6D1D462348}" dt="2024-02-06T14:14:16.694" v="62" actId="47"/>
        <pc:sldMkLst>
          <pc:docMk/>
          <pc:sldMk cId="1824598938" sldId="257"/>
        </pc:sldMkLst>
      </pc:sldChg>
      <pc:sldChg chg="del">
        <pc:chgData name="Ilse Delbaere" userId="c9ebe14d-0176-4076-a360-816f969d0a58" providerId="ADAL" clId="{B2A54C8A-AC4F-40BE-B4E9-DB6D1D462348}" dt="2024-02-06T14:14:17.664" v="63" actId="47"/>
        <pc:sldMkLst>
          <pc:docMk/>
          <pc:sldMk cId="942580834" sldId="258"/>
        </pc:sldMkLst>
      </pc:sldChg>
      <pc:sldChg chg="del">
        <pc:chgData name="Ilse Delbaere" userId="c9ebe14d-0176-4076-a360-816f969d0a58" providerId="ADAL" clId="{B2A54C8A-AC4F-40BE-B4E9-DB6D1D462348}" dt="2024-02-06T14:14:19.305" v="65" actId="47"/>
        <pc:sldMkLst>
          <pc:docMk/>
          <pc:sldMk cId="2512111638" sldId="259"/>
        </pc:sldMkLst>
      </pc:sldChg>
      <pc:sldChg chg="del">
        <pc:chgData name="Ilse Delbaere" userId="c9ebe14d-0176-4076-a360-816f969d0a58" providerId="ADAL" clId="{B2A54C8A-AC4F-40BE-B4E9-DB6D1D462348}" dt="2024-02-06T14:14:19.991" v="66" actId="47"/>
        <pc:sldMkLst>
          <pc:docMk/>
          <pc:sldMk cId="3986177933" sldId="260"/>
        </pc:sldMkLst>
      </pc:sldChg>
      <pc:sldChg chg="del">
        <pc:chgData name="Ilse Delbaere" userId="c9ebe14d-0176-4076-a360-816f969d0a58" providerId="ADAL" clId="{B2A54C8A-AC4F-40BE-B4E9-DB6D1D462348}" dt="2024-02-06T14:14:20.593" v="67" actId="47"/>
        <pc:sldMkLst>
          <pc:docMk/>
          <pc:sldMk cId="3851820814" sldId="261"/>
        </pc:sldMkLst>
      </pc:sldChg>
      <pc:sldChg chg="del">
        <pc:chgData name="Ilse Delbaere" userId="c9ebe14d-0176-4076-a360-816f969d0a58" providerId="ADAL" clId="{B2A54C8A-AC4F-40BE-B4E9-DB6D1D462348}" dt="2024-02-06T14:14:21.054" v="68" actId="47"/>
        <pc:sldMkLst>
          <pc:docMk/>
          <pc:sldMk cId="124474776" sldId="262"/>
        </pc:sldMkLst>
      </pc:sldChg>
      <pc:sldChg chg="del">
        <pc:chgData name="Ilse Delbaere" userId="c9ebe14d-0176-4076-a360-816f969d0a58" providerId="ADAL" clId="{B2A54C8A-AC4F-40BE-B4E9-DB6D1D462348}" dt="2024-02-06T14:14:21.977" v="69" actId="47"/>
        <pc:sldMkLst>
          <pc:docMk/>
          <pc:sldMk cId="1262923867" sldId="263"/>
        </pc:sldMkLst>
      </pc:sldChg>
      <pc:sldChg chg="del">
        <pc:chgData name="Ilse Delbaere" userId="c9ebe14d-0176-4076-a360-816f969d0a58" providerId="ADAL" clId="{B2A54C8A-AC4F-40BE-B4E9-DB6D1D462348}" dt="2024-02-06T14:14:22.495" v="70" actId="47"/>
        <pc:sldMkLst>
          <pc:docMk/>
          <pc:sldMk cId="1997691200" sldId="264"/>
        </pc:sldMkLst>
      </pc:sldChg>
      <pc:sldChg chg="del">
        <pc:chgData name="Ilse Delbaere" userId="c9ebe14d-0176-4076-a360-816f969d0a58" providerId="ADAL" clId="{B2A54C8A-AC4F-40BE-B4E9-DB6D1D462348}" dt="2024-02-06T14:14:18.492" v="64" actId="47"/>
        <pc:sldMkLst>
          <pc:docMk/>
          <pc:sldMk cId="3523707426" sldId="265"/>
        </pc:sldMkLst>
      </pc:sldChg>
      <pc:sldChg chg="del">
        <pc:chgData name="Ilse Delbaere" userId="c9ebe14d-0176-4076-a360-816f969d0a58" providerId="ADAL" clId="{B2A54C8A-AC4F-40BE-B4E9-DB6D1D462348}" dt="2024-02-06T14:14:23.121" v="71" actId="47"/>
        <pc:sldMkLst>
          <pc:docMk/>
          <pc:sldMk cId="2600554247" sldId="266"/>
        </pc:sldMkLst>
      </pc:sldChg>
      <pc:sldChg chg="modSp mod modNotesTx">
        <pc:chgData name="Ilse Delbaere" userId="c9ebe14d-0176-4076-a360-816f969d0a58" providerId="ADAL" clId="{B2A54C8A-AC4F-40BE-B4E9-DB6D1D462348}" dt="2024-02-20T13:49:50.773" v="25148" actId="313"/>
        <pc:sldMkLst>
          <pc:docMk/>
          <pc:sldMk cId="170205847" sldId="267"/>
        </pc:sldMkLst>
        <pc:spChg chg="mod">
          <ac:chgData name="Ilse Delbaere" userId="c9ebe14d-0176-4076-a360-816f969d0a58" providerId="ADAL" clId="{B2A54C8A-AC4F-40BE-B4E9-DB6D1D462348}" dt="2024-02-20T13:21:25.588" v="24588" actId="20577"/>
          <ac:spMkLst>
            <pc:docMk/>
            <pc:sldMk cId="170205847" sldId="267"/>
            <ac:spMk id="2" creationId="{1D374B8C-0F46-9CBB-98DB-64B9E651DD6F}"/>
          </ac:spMkLst>
        </pc:spChg>
        <pc:spChg chg="mod">
          <ac:chgData name="Ilse Delbaere" userId="c9ebe14d-0176-4076-a360-816f969d0a58" providerId="ADAL" clId="{B2A54C8A-AC4F-40BE-B4E9-DB6D1D462348}" dt="2024-02-20T13:49:50.773" v="25148" actId="313"/>
          <ac:spMkLst>
            <pc:docMk/>
            <pc:sldMk cId="170205847" sldId="267"/>
            <ac:spMk id="3" creationId="{73DCF5EC-EB6F-B935-A81A-89CA86337B1D}"/>
          </ac:spMkLst>
        </pc:spChg>
      </pc:sldChg>
      <pc:sldChg chg="addSp delSp modSp new mod modNotesTx">
        <pc:chgData name="Ilse Delbaere" userId="c9ebe14d-0176-4076-a360-816f969d0a58" providerId="ADAL" clId="{B2A54C8A-AC4F-40BE-B4E9-DB6D1D462348}" dt="2024-02-20T13:26:00.539" v="24639" actId="6549"/>
        <pc:sldMkLst>
          <pc:docMk/>
          <pc:sldMk cId="114359234" sldId="268"/>
        </pc:sldMkLst>
        <pc:spChg chg="mod">
          <ac:chgData name="Ilse Delbaere" userId="c9ebe14d-0176-4076-a360-816f969d0a58" providerId="ADAL" clId="{B2A54C8A-AC4F-40BE-B4E9-DB6D1D462348}" dt="2024-02-07T12:54:04.868" v="251" actId="20577"/>
          <ac:spMkLst>
            <pc:docMk/>
            <pc:sldMk cId="114359234" sldId="268"/>
            <ac:spMk id="2" creationId="{32C0C4E9-8C95-EAD8-D292-8FC764F76216}"/>
          </ac:spMkLst>
        </pc:spChg>
        <pc:spChg chg="add del mod">
          <ac:chgData name="Ilse Delbaere" userId="c9ebe14d-0176-4076-a360-816f969d0a58" providerId="ADAL" clId="{B2A54C8A-AC4F-40BE-B4E9-DB6D1D462348}" dt="2024-02-07T13:14:19.308" v="1426" actId="931"/>
          <ac:spMkLst>
            <pc:docMk/>
            <pc:sldMk cId="114359234" sldId="268"/>
            <ac:spMk id="3" creationId="{A07309C5-3A6E-81C8-8971-B0D675EA93A8}"/>
          </ac:spMkLst>
        </pc:spChg>
        <pc:spChg chg="add del mod">
          <ac:chgData name="Ilse Delbaere" userId="c9ebe14d-0176-4076-a360-816f969d0a58" providerId="ADAL" clId="{B2A54C8A-AC4F-40BE-B4E9-DB6D1D462348}" dt="2024-02-20T13:25:32.509" v="24636" actId="478"/>
          <ac:spMkLst>
            <pc:docMk/>
            <pc:sldMk cId="114359234" sldId="268"/>
            <ac:spMk id="5" creationId="{C7C7A79A-0D0D-6CE4-2290-F034D9798905}"/>
          </ac:spMkLst>
        </pc:spChg>
        <pc:picChg chg="add mod">
          <ac:chgData name="Ilse Delbaere" userId="c9ebe14d-0176-4076-a360-816f969d0a58" providerId="ADAL" clId="{B2A54C8A-AC4F-40BE-B4E9-DB6D1D462348}" dt="2024-02-20T13:25:37.054" v="24638" actId="1076"/>
          <ac:picMkLst>
            <pc:docMk/>
            <pc:sldMk cId="114359234" sldId="268"/>
            <ac:picMk id="4" creationId="{03D55568-8233-A8C9-E142-384E5ACD5B98}"/>
          </ac:picMkLst>
        </pc:picChg>
        <pc:picChg chg="add del mod ord">
          <ac:chgData name="Ilse Delbaere" userId="c9ebe14d-0176-4076-a360-816f969d0a58" providerId="ADAL" clId="{B2A54C8A-AC4F-40BE-B4E9-DB6D1D462348}" dt="2024-02-07T12:54:29.771" v="256" actId="22"/>
          <ac:picMkLst>
            <pc:docMk/>
            <pc:sldMk cId="114359234" sldId="268"/>
            <ac:picMk id="5" creationId="{27F3698D-AFD8-2143-006C-19955EE4551A}"/>
          </ac:picMkLst>
        </pc:picChg>
        <pc:picChg chg="add del mod">
          <ac:chgData name="Ilse Delbaere" userId="c9ebe14d-0176-4076-a360-816f969d0a58" providerId="ADAL" clId="{B2A54C8A-AC4F-40BE-B4E9-DB6D1D462348}" dt="2024-02-07T13:04:45.329" v="1425" actId="478"/>
          <ac:picMkLst>
            <pc:docMk/>
            <pc:sldMk cId="114359234" sldId="268"/>
            <ac:picMk id="7" creationId="{3E8DB6A4-4EFC-EE14-3D93-67FAF7FCD58D}"/>
          </ac:picMkLst>
        </pc:picChg>
        <pc:picChg chg="add del mod">
          <ac:chgData name="Ilse Delbaere" userId="c9ebe14d-0176-4076-a360-816f969d0a58" providerId="ADAL" clId="{B2A54C8A-AC4F-40BE-B4E9-DB6D1D462348}" dt="2024-02-20T13:25:26.553" v="24634" actId="478"/>
          <ac:picMkLst>
            <pc:docMk/>
            <pc:sldMk cId="114359234" sldId="268"/>
            <ac:picMk id="9" creationId="{E001F8C4-A2F5-283C-F05B-27EF96FEE9AC}"/>
          </ac:picMkLst>
        </pc:picChg>
      </pc:sldChg>
      <pc:sldChg chg="del">
        <pc:chgData name="Ilse Delbaere" userId="c9ebe14d-0176-4076-a360-816f969d0a58" providerId="ADAL" clId="{B2A54C8A-AC4F-40BE-B4E9-DB6D1D462348}" dt="2024-02-06T14:14:14.655" v="60" actId="47"/>
        <pc:sldMkLst>
          <pc:docMk/>
          <pc:sldMk cId="3105568730" sldId="268"/>
        </pc:sldMkLst>
      </pc:sldChg>
      <pc:sldChg chg="del">
        <pc:chgData name="Ilse Delbaere" userId="c9ebe14d-0176-4076-a360-816f969d0a58" providerId="ADAL" clId="{B2A54C8A-AC4F-40BE-B4E9-DB6D1D462348}" dt="2024-02-06T14:14:15.447" v="61" actId="47"/>
        <pc:sldMkLst>
          <pc:docMk/>
          <pc:sldMk cId="1599908830" sldId="269"/>
        </pc:sldMkLst>
      </pc:sldChg>
      <pc:sldChg chg="modSp new del mod">
        <pc:chgData name="Ilse Delbaere" userId="c9ebe14d-0176-4076-a360-816f969d0a58" providerId="ADAL" clId="{B2A54C8A-AC4F-40BE-B4E9-DB6D1D462348}" dt="2024-02-20T17:06:28.568" v="26792" actId="47"/>
        <pc:sldMkLst>
          <pc:docMk/>
          <pc:sldMk cId="3674733613" sldId="269"/>
        </pc:sldMkLst>
        <pc:spChg chg="mod">
          <ac:chgData name="Ilse Delbaere" userId="c9ebe14d-0176-4076-a360-816f969d0a58" providerId="ADAL" clId="{B2A54C8A-AC4F-40BE-B4E9-DB6D1D462348}" dt="2024-02-07T13:25:44.298" v="1438" actId="20577"/>
          <ac:spMkLst>
            <pc:docMk/>
            <pc:sldMk cId="3674733613" sldId="269"/>
            <ac:spMk id="2" creationId="{267C7F17-1006-9B9B-8C32-FB7838DAE880}"/>
          </ac:spMkLst>
        </pc:spChg>
        <pc:spChg chg="mod">
          <ac:chgData name="Ilse Delbaere" userId="c9ebe14d-0176-4076-a360-816f969d0a58" providerId="ADAL" clId="{B2A54C8A-AC4F-40BE-B4E9-DB6D1D462348}" dt="2024-02-16T08:09:09.413" v="18408" actId="20577"/>
          <ac:spMkLst>
            <pc:docMk/>
            <pc:sldMk cId="3674733613" sldId="269"/>
            <ac:spMk id="3" creationId="{B29764F2-0074-55A3-23C4-BD806509D7D6}"/>
          </ac:spMkLst>
        </pc:spChg>
      </pc:sldChg>
      <pc:sldChg chg="addSp delSp modSp new mod modNotesTx">
        <pc:chgData name="Ilse Delbaere" userId="c9ebe14d-0176-4076-a360-816f969d0a58" providerId="ADAL" clId="{B2A54C8A-AC4F-40BE-B4E9-DB6D1D462348}" dt="2024-02-20T13:34:12.036" v="24773" actId="20577"/>
        <pc:sldMkLst>
          <pc:docMk/>
          <pc:sldMk cId="3220369555" sldId="270"/>
        </pc:sldMkLst>
        <pc:spChg chg="mod">
          <ac:chgData name="Ilse Delbaere" userId="c9ebe14d-0176-4076-a360-816f969d0a58" providerId="ADAL" clId="{B2A54C8A-AC4F-40BE-B4E9-DB6D1D462348}" dt="2024-02-07T15:06:41.305" v="4029" actId="20577"/>
          <ac:spMkLst>
            <pc:docMk/>
            <pc:sldMk cId="3220369555" sldId="270"/>
            <ac:spMk id="2" creationId="{4ACAEF2D-6FD3-8537-D9EF-72545888C08B}"/>
          </ac:spMkLst>
        </pc:spChg>
        <pc:spChg chg="del">
          <ac:chgData name="Ilse Delbaere" userId="c9ebe14d-0176-4076-a360-816f969d0a58" providerId="ADAL" clId="{B2A54C8A-AC4F-40BE-B4E9-DB6D1D462348}" dt="2024-02-16T09:10:15.973" v="23258" actId="478"/>
          <ac:spMkLst>
            <pc:docMk/>
            <pc:sldMk cId="3220369555" sldId="270"/>
            <ac:spMk id="3" creationId="{A5358544-6AAE-9CEC-8E98-11BFE016CB72}"/>
          </ac:spMkLst>
        </pc:spChg>
        <pc:picChg chg="add mod">
          <ac:chgData name="Ilse Delbaere" userId="c9ebe14d-0176-4076-a360-816f969d0a58" providerId="ADAL" clId="{B2A54C8A-AC4F-40BE-B4E9-DB6D1D462348}" dt="2024-02-16T09:12:49.824" v="23268" actId="1076"/>
          <ac:picMkLst>
            <pc:docMk/>
            <pc:sldMk cId="3220369555" sldId="270"/>
            <ac:picMk id="5" creationId="{B0048A0D-CAD4-2562-1F92-67376EA5C8E4}"/>
          </ac:picMkLst>
        </pc:picChg>
        <pc:picChg chg="add mod">
          <ac:chgData name="Ilse Delbaere" userId="c9ebe14d-0176-4076-a360-816f969d0a58" providerId="ADAL" clId="{B2A54C8A-AC4F-40BE-B4E9-DB6D1D462348}" dt="2024-02-16T09:12:35.798" v="23266" actId="1076"/>
          <ac:picMkLst>
            <pc:docMk/>
            <pc:sldMk cId="3220369555" sldId="270"/>
            <ac:picMk id="7" creationId="{A8E71BFA-B7A8-6FD8-9A88-C3755D0F3F4E}"/>
          </ac:picMkLst>
        </pc:picChg>
      </pc:sldChg>
      <pc:sldChg chg="addSp delSp modSp new mod modNotesTx">
        <pc:chgData name="Ilse Delbaere" userId="c9ebe14d-0176-4076-a360-816f969d0a58" providerId="ADAL" clId="{B2A54C8A-AC4F-40BE-B4E9-DB6D1D462348}" dt="2024-02-20T13:31:42.642" v="24706" actId="1076"/>
        <pc:sldMkLst>
          <pc:docMk/>
          <pc:sldMk cId="892517928" sldId="271"/>
        </pc:sldMkLst>
        <pc:spChg chg="mod">
          <ac:chgData name="Ilse Delbaere" userId="c9ebe14d-0176-4076-a360-816f969d0a58" providerId="ADAL" clId="{B2A54C8A-AC4F-40BE-B4E9-DB6D1D462348}" dt="2024-02-12T16:01:35.355" v="4058" actId="20577"/>
          <ac:spMkLst>
            <pc:docMk/>
            <pc:sldMk cId="892517928" sldId="271"/>
            <ac:spMk id="2" creationId="{66DCBC53-0247-82B9-C654-52E675DD9511}"/>
          </ac:spMkLst>
        </pc:spChg>
        <pc:spChg chg="del mod">
          <ac:chgData name="Ilse Delbaere" userId="c9ebe14d-0176-4076-a360-816f969d0a58" providerId="ADAL" clId="{B2A54C8A-AC4F-40BE-B4E9-DB6D1D462348}" dt="2024-02-20T13:31:37.700" v="24705" actId="478"/>
          <ac:spMkLst>
            <pc:docMk/>
            <pc:sldMk cId="892517928" sldId="271"/>
            <ac:spMk id="3" creationId="{6FACCDB6-7AD8-2D01-B8D3-5CF61EB2D4E2}"/>
          </ac:spMkLst>
        </pc:spChg>
        <pc:spChg chg="mod">
          <ac:chgData name="Ilse Delbaere" userId="c9ebe14d-0176-4076-a360-816f969d0a58" providerId="ADAL" clId="{B2A54C8A-AC4F-40BE-B4E9-DB6D1D462348}" dt="2024-02-20T13:31:33.677" v="24704"/>
          <ac:spMkLst>
            <pc:docMk/>
            <pc:sldMk cId="892517928" sldId="271"/>
            <ac:spMk id="6" creationId="{6A84B0B7-1DD0-A9CB-2918-EA8681837D00}"/>
          </ac:spMkLst>
        </pc:spChg>
        <pc:grpChg chg="add mod">
          <ac:chgData name="Ilse Delbaere" userId="c9ebe14d-0176-4076-a360-816f969d0a58" providerId="ADAL" clId="{B2A54C8A-AC4F-40BE-B4E9-DB6D1D462348}" dt="2024-02-20T13:31:42.642" v="24706" actId="1076"/>
          <ac:grpSpMkLst>
            <pc:docMk/>
            <pc:sldMk cId="892517928" sldId="271"/>
            <ac:grpSpMk id="4" creationId="{2E1A0F78-AE3C-A759-6821-0025661CFA87}"/>
          </ac:grpSpMkLst>
        </pc:grpChg>
        <pc:picChg chg="mod">
          <ac:chgData name="Ilse Delbaere" userId="c9ebe14d-0176-4076-a360-816f969d0a58" providerId="ADAL" clId="{B2A54C8A-AC4F-40BE-B4E9-DB6D1D462348}" dt="2024-02-20T13:31:33.677" v="24704"/>
          <ac:picMkLst>
            <pc:docMk/>
            <pc:sldMk cId="892517928" sldId="271"/>
            <ac:picMk id="5" creationId="{A46FBB3F-46E9-73A8-8524-74DF4DD474EC}"/>
          </ac:picMkLst>
        </pc:picChg>
      </pc:sldChg>
      <pc:sldChg chg="modSp new del mod modNotesTx">
        <pc:chgData name="Ilse Delbaere" userId="c9ebe14d-0176-4076-a360-816f969d0a58" providerId="ADAL" clId="{B2A54C8A-AC4F-40BE-B4E9-DB6D1D462348}" dt="2024-02-16T09:06:40.009" v="23255" actId="47"/>
        <pc:sldMkLst>
          <pc:docMk/>
          <pc:sldMk cId="1343326128" sldId="272"/>
        </pc:sldMkLst>
        <pc:spChg chg="mod">
          <ac:chgData name="Ilse Delbaere" userId="c9ebe14d-0176-4076-a360-816f969d0a58" providerId="ADAL" clId="{B2A54C8A-AC4F-40BE-B4E9-DB6D1D462348}" dt="2024-02-12T16:30:24.756" v="6876" actId="20577"/>
          <ac:spMkLst>
            <pc:docMk/>
            <pc:sldMk cId="1343326128" sldId="272"/>
            <ac:spMk id="2" creationId="{B1DC8906-79CC-6172-1E40-08161094F82F}"/>
          </ac:spMkLst>
        </pc:spChg>
      </pc:sldChg>
      <pc:sldChg chg="addSp modSp new mod modNotesTx">
        <pc:chgData name="Ilse Delbaere" userId="c9ebe14d-0176-4076-a360-816f969d0a58" providerId="ADAL" clId="{B2A54C8A-AC4F-40BE-B4E9-DB6D1D462348}" dt="2024-02-20T13:33:20.870" v="24740" actId="20577"/>
        <pc:sldMkLst>
          <pc:docMk/>
          <pc:sldMk cId="3428202702" sldId="273"/>
        </pc:sldMkLst>
        <pc:spChg chg="mod">
          <ac:chgData name="Ilse Delbaere" userId="c9ebe14d-0176-4076-a360-816f969d0a58" providerId="ADAL" clId="{B2A54C8A-AC4F-40BE-B4E9-DB6D1D462348}" dt="2024-02-13T06:46:50.627" v="9601" actId="6549"/>
          <ac:spMkLst>
            <pc:docMk/>
            <pc:sldMk cId="3428202702" sldId="273"/>
            <ac:spMk id="2" creationId="{E550159F-5D05-0518-CCC7-2FC069658F81}"/>
          </ac:spMkLst>
        </pc:spChg>
        <pc:spChg chg="mod">
          <ac:chgData name="Ilse Delbaere" userId="c9ebe14d-0176-4076-a360-816f969d0a58" providerId="ADAL" clId="{B2A54C8A-AC4F-40BE-B4E9-DB6D1D462348}" dt="2024-02-13T07:08:17.230" v="11501" actId="20577"/>
          <ac:spMkLst>
            <pc:docMk/>
            <pc:sldMk cId="3428202702" sldId="273"/>
            <ac:spMk id="3" creationId="{98427044-3873-62E7-DC61-9B22E9898A81}"/>
          </ac:spMkLst>
        </pc:spChg>
        <pc:picChg chg="add mod">
          <ac:chgData name="Ilse Delbaere" userId="c9ebe14d-0176-4076-a360-816f969d0a58" providerId="ADAL" clId="{B2A54C8A-AC4F-40BE-B4E9-DB6D1D462348}" dt="2024-02-13T06:53:32.874" v="9973"/>
          <ac:picMkLst>
            <pc:docMk/>
            <pc:sldMk cId="3428202702" sldId="273"/>
            <ac:picMk id="5" creationId="{4129EF9A-407B-2D98-54F2-4CF9186E6721}"/>
          </ac:picMkLst>
        </pc:picChg>
      </pc:sldChg>
      <pc:sldChg chg="addSp modSp new mod modNotesTx">
        <pc:chgData name="Ilse Delbaere" userId="c9ebe14d-0176-4076-a360-816f969d0a58" providerId="ADAL" clId="{B2A54C8A-AC4F-40BE-B4E9-DB6D1D462348}" dt="2024-02-20T17:06:12.616" v="26791" actId="1076"/>
        <pc:sldMkLst>
          <pc:docMk/>
          <pc:sldMk cId="2185560057" sldId="274"/>
        </pc:sldMkLst>
        <pc:spChg chg="mod">
          <ac:chgData name="Ilse Delbaere" userId="c9ebe14d-0176-4076-a360-816f969d0a58" providerId="ADAL" clId="{B2A54C8A-AC4F-40BE-B4E9-DB6D1D462348}" dt="2024-02-13T07:13:03.952" v="11990" actId="20577"/>
          <ac:spMkLst>
            <pc:docMk/>
            <pc:sldMk cId="2185560057" sldId="274"/>
            <ac:spMk id="2" creationId="{FAD2E9F2-A673-D977-388B-5D42A9033AFF}"/>
          </ac:spMkLst>
        </pc:spChg>
        <pc:spChg chg="mod">
          <ac:chgData name="Ilse Delbaere" userId="c9ebe14d-0176-4076-a360-816f969d0a58" providerId="ADAL" clId="{B2A54C8A-AC4F-40BE-B4E9-DB6D1D462348}" dt="2024-02-13T07:13:10.114" v="12003" actId="20577"/>
          <ac:spMkLst>
            <pc:docMk/>
            <pc:sldMk cId="2185560057" sldId="274"/>
            <ac:spMk id="3" creationId="{39293C5A-C984-7BB0-89F7-7E7DF6E5F33E}"/>
          </ac:spMkLst>
        </pc:spChg>
        <pc:picChg chg="add mod">
          <ac:chgData name="Ilse Delbaere" userId="c9ebe14d-0176-4076-a360-816f969d0a58" providerId="ADAL" clId="{B2A54C8A-AC4F-40BE-B4E9-DB6D1D462348}" dt="2024-02-20T17:06:12.616" v="26791" actId="1076"/>
          <ac:picMkLst>
            <pc:docMk/>
            <pc:sldMk cId="2185560057" sldId="274"/>
            <ac:picMk id="5" creationId="{67918E63-84E4-72D1-F2DC-F39283C63416}"/>
          </ac:picMkLst>
        </pc:picChg>
      </pc:sldChg>
      <pc:sldChg chg="addSp delSp modSp new mod modNotesTx">
        <pc:chgData name="Ilse Delbaere" userId="c9ebe14d-0176-4076-a360-816f969d0a58" providerId="ADAL" clId="{B2A54C8A-AC4F-40BE-B4E9-DB6D1D462348}" dt="2024-02-16T14:15:27.886" v="24261" actId="20577"/>
        <pc:sldMkLst>
          <pc:docMk/>
          <pc:sldMk cId="4272567622" sldId="275"/>
        </pc:sldMkLst>
        <pc:spChg chg="mod">
          <ac:chgData name="Ilse Delbaere" userId="c9ebe14d-0176-4076-a360-816f969d0a58" providerId="ADAL" clId="{B2A54C8A-AC4F-40BE-B4E9-DB6D1D462348}" dt="2024-02-13T07:48:58.105" v="12828" actId="20577"/>
          <ac:spMkLst>
            <pc:docMk/>
            <pc:sldMk cId="4272567622" sldId="275"/>
            <ac:spMk id="2" creationId="{D730E411-1881-95AF-FE5C-08E54D7A83C4}"/>
          </ac:spMkLst>
        </pc:spChg>
        <pc:spChg chg="del">
          <ac:chgData name="Ilse Delbaere" userId="c9ebe14d-0176-4076-a360-816f969d0a58" providerId="ADAL" clId="{B2A54C8A-AC4F-40BE-B4E9-DB6D1D462348}" dt="2024-02-13T07:49:25.333" v="12829" actId="931"/>
          <ac:spMkLst>
            <pc:docMk/>
            <pc:sldMk cId="4272567622" sldId="275"/>
            <ac:spMk id="3" creationId="{EDB008C2-734D-DA26-8D73-9BCC634632BC}"/>
          </ac:spMkLst>
        </pc:spChg>
        <pc:spChg chg="add del mod">
          <ac:chgData name="Ilse Delbaere" userId="c9ebe14d-0176-4076-a360-816f969d0a58" providerId="ADAL" clId="{B2A54C8A-AC4F-40BE-B4E9-DB6D1D462348}" dt="2024-02-16T14:11:18.509" v="23746" actId="931"/>
          <ac:spMkLst>
            <pc:docMk/>
            <pc:sldMk cId="4272567622" sldId="275"/>
            <ac:spMk id="4" creationId="{7CA75370-B504-2339-8A48-FFF906BE4FE2}"/>
          </ac:spMkLst>
        </pc:spChg>
        <pc:picChg chg="add del mod">
          <ac:chgData name="Ilse Delbaere" userId="c9ebe14d-0176-4076-a360-816f969d0a58" providerId="ADAL" clId="{B2A54C8A-AC4F-40BE-B4E9-DB6D1D462348}" dt="2024-02-16T14:10:54.881" v="23745" actId="478"/>
          <ac:picMkLst>
            <pc:docMk/>
            <pc:sldMk cId="4272567622" sldId="275"/>
            <ac:picMk id="5" creationId="{1FE8ACC9-788B-D565-AEC8-EECDF18F6721}"/>
          </ac:picMkLst>
        </pc:picChg>
        <pc:picChg chg="add mod ord">
          <ac:chgData name="Ilse Delbaere" userId="c9ebe14d-0176-4076-a360-816f969d0a58" providerId="ADAL" clId="{B2A54C8A-AC4F-40BE-B4E9-DB6D1D462348}" dt="2024-02-16T14:11:36.812" v="23750" actId="167"/>
          <ac:picMkLst>
            <pc:docMk/>
            <pc:sldMk cId="4272567622" sldId="275"/>
            <ac:picMk id="7" creationId="{BA334478-D0C8-CA85-6C02-A8331119CBCB}"/>
          </ac:picMkLst>
        </pc:picChg>
      </pc:sldChg>
      <pc:sldChg chg="addSp delSp modSp new mod ord modNotesTx">
        <pc:chgData name="Ilse Delbaere" userId="c9ebe14d-0176-4076-a360-816f969d0a58" providerId="ADAL" clId="{B2A54C8A-AC4F-40BE-B4E9-DB6D1D462348}" dt="2024-02-16T09:07:12.725" v="23257"/>
        <pc:sldMkLst>
          <pc:docMk/>
          <pc:sldMk cId="2678042888" sldId="276"/>
        </pc:sldMkLst>
        <pc:spChg chg="mod">
          <ac:chgData name="Ilse Delbaere" userId="c9ebe14d-0176-4076-a360-816f969d0a58" providerId="ADAL" clId="{B2A54C8A-AC4F-40BE-B4E9-DB6D1D462348}" dt="2024-02-16T07:17:43.844" v="15509" actId="20577"/>
          <ac:spMkLst>
            <pc:docMk/>
            <pc:sldMk cId="2678042888" sldId="276"/>
            <ac:spMk id="2" creationId="{7DF0C2B7-9344-9231-058D-5DF21C25BBC0}"/>
          </ac:spMkLst>
        </pc:spChg>
        <pc:spChg chg="del">
          <ac:chgData name="Ilse Delbaere" userId="c9ebe14d-0176-4076-a360-816f969d0a58" providerId="ADAL" clId="{B2A54C8A-AC4F-40BE-B4E9-DB6D1D462348}" dt="2024-02-16T08:00:20.261" v="17725" actId="931"/>
          <ac:spMkLst>
            <pc:docMk/>
            <pc:sldMk cId="2678042888" sldId="276"/>
            <ac:spMk id="3" creationId="{7E1B43F9-F3B0-2A33-EA0A-824CCE072229}"/>
          </ac:spMkLst>
        </pc:spChg>
        <pc:picChg chg="add mod">
          <ac:chgData name="Ilse Delbaere" userId="c9ebe14d-0176-4076-a360-816f969d0a58" providerId="ADAL" clId="{B2A54C8A-AC4F-40BE-B4E9-DB6D1D462348}" dt="2024-02-16T08:00:22.420" v="17726" actId="1076"/>
          <ac:picMkLst>
            <pc:docMk/>
            <pc:sldMk cId="2678042888" sldId="276"/>
            <ac:picMk id="5" creationId="{0C045293-6546-9C82-CAF3-DA8AD56A20F9}"/>
          </ac:picMkLst>
        </pc:picChg>
      </pc:sldChg>
      <pc:sldChg chg="addSp delSp modSp new mod ord modAnim modNotesTx">
        <pc:chgData name="Ilse Delbaere" userId="c9ebe14d-0176-4076-a360-816f969d0a58" providerId="ADAL" clId="{B2A54C8A-AC4F-40BE-B4E9-DB6D1D462348}" dt="2024-02-20T13:36:42.177" v="24849" actId="20577"/>
        <pc:sldMkLst>
          <pc:docMk/>
          <pc:sldMk cId="1171991437" sldId="277"/>
        </pc:sldMkLst>
        <pc:spChg chg="mod">
          <ac:chgData name="Ilse Delbaere" userId="c9ebe14d-0176-4076-a360-816f969d0a58" providerId="ADAL" clId="{B2A54C8A-AC4F-40BE-B4E9-DB6D1D462348}" dt="2024-02-16T07:17:49.177" v="15514" actId="20577"/>
          <ac:spMkLst>
            <pc:docMk/>
            <pc:sldMk cId="1171991437" sldId="277"/>
            <ac:spMk id="2" creationId="{D6E538AC-1C61-21E0-46F1-E5EDF0767DC2}"/>
          </ac:spMkLst>
        </pc:spChg>
        <pc:spChg chg="del">
          <ac:chgData name="Ilse Delbaere" userId="c9ebe14d-0176-4076-a360-816f969d0a58" providerId="ADAL" clId="{B2A54C8A-AC4F-40BE-B4E9-DB6D1D462348}" dt="2024-02-16T07:43:35.200" v="17266" actId="478"/>
          <ac:spMkLst>
            <pc:docMk/>
            <pc:sldMk cId="1171991437" sldId="277"/>
            <ac:spMk id="3" creationId="{7C1501A6-B59C-9BA1-2637-B3E67315DE85}"/>
          </ac:spMkLst>
        </pc:spChg>
        <pc:picChg chg="add mod ord modCrop">
          <ac:chgData name="Ilse Delbaere" userId="c9ebe14d-0176-4076-a360-816f969d0a58" providerId="ADAL" clId="{B2A54C8A-AC4F-40BE-B4E9-DB6D1D462348}" dt="2024-02-16T07:44:20.404" v="17275" actId="1076"/>
          <ac:picMkLst>
            <pc:docMk/>
            <pc:sldMk cId="1171991437" sldId="277"/>
            <ac:picMk id="5" creationId="{AFD38A71-4A44-6A80-17FE-D8A81F6C5B42}"/>
          </ac:picMkLst>
        </pc:picChg>
      </pc:sldChg>
      <pc:sldChg chg="modSp new mod ord modNotesTx">
        <pc:chgData name="Ilse Delbaere" userId="c9ebe14d-0176-4076-a360-816f969d0a58" providerId="ADAL" clId="{B2A54C8A-AC4F-40BE-B4E9-DB6D1D462348}" dt="2024-02-20T13:35:17.350" v="24822" actId="6549"/>
        <pc:sldMkLst>
          <pc:docMk/>
          <pc:sldMk cId="1548866973" sldId="278"/>
        </pc:sldMkLst>
        <pc:spChg chg="mod">
          <ac:chgData name="Ilse Delbaere" userId="c9ebe14d-0176-4076-a360-816f969d0a58" providerId="ADAL" clId="{B2A54C8A-AC4F-40BE-B4E9-DB6D1D462348}" dt="2024-02-16T08:02:37.092" v="17913" actId="20577"/>
          <ac:spMkLst>
            <pc:docMk/>
            <pc:sldMk cId="1548866973" sldId="278"/>
            <ac:spMk id="2" creationId="{C7EB463A-F747-657A-4369-57032C8F5C75}"/>
          </ac:spMkLst>
        </pc:spChg>
        <pc:spChg chg="mod">
          <ac:chgData name="Ilse Delbaere" userId="c9ebe14d-0176-4076-a360-816f969d0a58" providerId="ADAL" clId="{B2A54C8A-AC4F-40BE-B4E9-DB6D1D462348}" dt="2024-02-16T08:56:31.975" v="22701" actId="20577"/>
          <ac:spMkLst>
            <pc:docMk/>
            <pc:sldMk cId="1548866973" sldId="278"/>
            <ac:spMk id="3" creationId="{1CB42A5E-8490-BD8A-D91F-947C25C95174}"/>
          </ac:spMkLst>
        </pc:spChg>
      </pc:sldChg>
      <pc:sldChg chg="new del">
        <pc:chgData name="Ilse Delbaere" userId="c9ebe14d-0176-4076-a360-816f969d0a58" providerId="ADAL" clId="{B2A54C8A-AC4F-40BE-B4E9-DB6D1D462348}" dt="2024-02-16T07:32:44.446" v="16775" actId="47"/>
        <pc:sldMkLst>
          <pc:docMk/>
          <pc:sldMk cId="1761284415" sldId="278"/>
        </pc:sldMkLst>
      </pc:sldChg>
      <pc:sldChg chg="addSp delSp modSp new mod ord modNotesTx">
        <pc:chgData name="Ilse Delbaere" userId="c9ebe14d-0176-4076-a360-816f969d0a58" providerId="ADAL" clId="{B2A54C8A-AC4F-40BE-B4E9-DB6D1D462348}" dt="2024-02-16T09:07:12.725" v="23257"/>
        <pc:sldMkLst>
          <pc:docMk/>
          <pc:sldMk cId="4027095272" sldId="279"/>
        </pc:sldMkLst>
        <pc:spChg chg="mod">
          <ac:chgData name="Ilse Delbaere" userId="c9ebe14d-0176-4076-a360-816f969d0a58" providerId="ADAL" clId="{B2A54C8A-AC4F-40BE-B4E9-DB6D1D462348}" dt="2024-02-16T08:06:13.533" v="18143" actId="20577"/>
          <ac:spMkLst>
            <pc:docMk/>
            <pc:sldMk cId="4027095272" sldId="279"/>
            <ac:spMk id="2" creationId="{1396265F-7674-8843-E553-63A01E455143}"/>
          </ac:spMkLst>
        </pc:spChg>
        <pc:spChg chg="del">
          <ac:chgData name="Ilse Delbaere" userId="c9ebe14d-0176-4076-a360-816f969d0a58" providerId="ADAL" clId="{B2A54C8A-AC4F-40BE-B4E9-DB6D1D462348}" dt="2024-02-16T08:08:26.079" v="18297" actId="931"/>
          <ac:spMkLst>
            <pc:docMk/>
            <pc:sldMk cId="4027095272" sldId="279"/>
            <ac:spMk id="3" creationId="{D5033A25-D6A8-4484-2EAC-23F636844FC9}"/>
          </ac:spMkLst>
        </pc:spChg>
        <pc:picChg chg="add mod">
          <ac:chgData name="Ilse Delbaere" userId="c9ebe14d-0176-4076-a360-816f969d0a58" providerId="ADAL" clId="{B2A54C8A-AC4F-40BE-B4E9-DB6D1D462348}" dt="2024-02-16T08:08:26.079" v="18297" actId="931"/>
          <ac:picMkLst>
            <pc:docMk/>
            <pc:sldMk cId="4027095272" sldId="279"/>
            <ac:picMk id="5" creationId="{13C42A83-63D9-F425-7A00-B2E9451EB96C}"/>
          </ac:picMkLst>
        </pc:picChg>
      </pc:sldChg>
      <pc:sldChg chg="addSp delSp modSp new mod ord modNotesTx">
        <pc:chgData name="Ilse Delbaere" userId="c9ebe14d-0176-4076-a360-816f969d0a58" providerId="ADAL" clId="{B2A54C8A-AC4F-40BE-B4E9-DB6D1D462348}" dt="2024-02-16T09:07:12.725" v="23257"/>
        <pc:sldMkLst>
          <pc:docMk/>
          <pc:sldMk cId="1659330502" sldId="280"/>
        </pc:sldMkLst>
        <pc:spChg chg="mod">
          <ac:chgData name="Ilse Delbaere" userId="c9ebe14d-0176-4076-a360-816f969d0a58" providerId="ADAL" clId="{B2A54C8A-AC4F-40BE-B4E9-DB6D1D462348}" dt="2024-02-16T08:41:57.370" v="21913" actId="20577"/>
          <ac:spMkLst>
            <pc:docMk/>
            <pc:sldMk cId="1659330502" sldId="280"/>
            <ac:spMk id="2" creationId="{DAEEC898-CC5A-9F9F-5C94-7149BDA40FF8}"/>
          </ac:spMkLst>
        </pc:spChg>
        <pc:spChg chg="del">
          <ac:chgData name="Ilse Delbaere" userId="c9ebe14d-0176-4076-a360-816f969d0a58" providerId="ADAL" clId="{B2A54C8A-AC4F-40BE-B4E9-DB6D1D462348}" dt="2024-02-16T08:54:31.551" v="22661" actId="478"/>
          <ac:spMkLst>
            <pc:docMk/>
            <pc:sldMk cId="1659330502" sldId="280"/>
            <ac:spMk id="3" creationId="{7D70DDD1-4CC2-E868-9A08-27ABF28CECAC}"/>
          </ac:spMkLst>
        </pc:spChg>
        <pc:picChg chg="add mod">
          <ac:chgData name="Ilse Delbaere" userId="c9ebe14d-0176-4076-a360-816f969d0a58" providerId="ADAL" clId="{B2A54C8A-AC4F-40BE-B4E9-DB6D1D462348}" dt="2024-02-16T08:54:36.922" v="22663" actId="1076"/>
          <ac:picMkLst>
            <pc:docMk/>
            <pc:sldMk cId="1659330502" sldId="280"/>
            <ac:picMk id="1026" creationId="{7F638101-1B4A-05BD-5AD7-C6D4692F2EF9}"/>
          </ac:picMkLst>
        </pc:picChg>
        <pc:picChg chg="add mod">
          <ac:chgData name="Ilse Delbaere" userId="c9ebe14d-0176-4076-a360-816f969d0a58" providerId="ADAL" clId="{B2A54C8A-AC4F-40BE-B4E9-DB6D1D462348}" dt="2024-02-16T08:54:51.316" v="22666" actId="1076"/>
          <ac:picMkLst>
            <pc:docMk/>
            <pc:sldMk cId="1659330502" sldId="280"/>
            <ac:picMk id="1028" creationId="{20F4B76E-C862-B88E-06CB-EF887F712115}"/>
          </ac:picMkLst>
        </pc:picChg>
      </pc:sldChg>
      <pc:sldChg chg="modSp new mod ord modNotesTx">
        <pc:chgData name="Ilse Delbaere" userId="c9ebe14d-0176-4076-a360-816f969d0a58" providerId="ADAL" clId="{B2A54C8A-AC4F-40BE-B4E9-DB6D1D462348}" dt="2024-02-16T09:07:12.725" v="23257"/>
        <pc:sldMkLst>
          <pc:docMk/>
          <pc:sldMk cId="2540503290" sldId="281"/>
        </pc:sldMkLst>
        <pc:spChg chg="mod">
          <ac:chgData name="Ilse Delbaere" userId="c9ebe14d-0176-4076-a360-816f969d0a58" providerId="ADAL" clId="{B2A54C8A-AC4F-40BE-B4E9-DB6D1D462348}" dt="2024-02-16T08:43:25.343" v="22154" actId="20577"/>
          <ac:spMkLst>
            <pc:docMk/>
            <pc:sldMk cId="2540503290" sldId="281"/>
            <ac:spMk id="2" creationId="{4F6EC47D-7447-71AE-53DB-4CE904A0177F}"/>
          </ac:spMkLst>
        </pc:spChg>
        <pc:spChg chg="mod">
          <ac:chgData name="Ilse Delbaere" userId="c9ebe14d-0176-4076-a360-816f969d0a58" providerId="ADAL" clId="{B2A54C8A-AC4F-40BE-B4E9-DB6D1D462348}" dt="2024-02-16T09:06:01.999" v="23251" actId="20577"/>
          <ac:spMkLst>
            <pc:docMk/>
            <pc:sldMk cId="2540503290" sldId="281"/>
            <ac:spMk id="3" creationId="{18CBCE86-CBAC-DD69-318C-66F1CD1B9F47}"/>
          </ac:spMkLst>
        </pc:spChg>
      </pc:sldChg>
      <pc:sldChg chg="addSp modSp new mod modNotesTx">
        <pc:chgData name="Ilse Delbaere" userId="c9ebe14d-0176-4076-a360-816f969d0a58" providerId="ADAL" clId="{B2A54C8A-AC4F-40BE-B4E9-DB6D1D462348}" dt="2024-02-16T14:22:07.050" v="24326" actId="1076"/>
        <pc:sldMkLst>
          <pc:docMk/>
          <pc:sldMk cId="2735089140" sldId="282"/>
        </pc:sldMkLst>
        <pc:spChg chg="mod">
          <ac:chgData name="Ilse Delbaere" userId="c9ebe14d-0176-4076-a360-816f969d0a58" providerId="ADAL" clId="{B2A54C8A-AC4F-40BE-B4E9-DB6D1D462348}" dt="2024-02-16T14:16:40.961" v="24296" actId="20577"/>
          <ac:spMkLst>
            <pc:docMk/>
            <pc:sldMk cId="2735089140" sldId="282"/>
            <ac:spMk id="2" creationId="{0410BA9C-AFDD-E559-0A88-B1B2280ACD84}"/>
          </ac:spMkLst>
        </pc:spChg>
        <pc:spChg chg="mod">
          <ac:chgData name="Ilse Delbaere" userId="c9ebe14d-0176-4076-a360-816f969d0a58" providerId="ADAL" clId="{B2A54C8A-AC4F-40BE-B4E9-DB6D1D462348}" dt="2024-02-16T14:22:01.654" v="24324" actId="27636"/>
          <ac:spMkLst>
            <pc:docMk/>
            <pc:sldMk cId="2735089140" sldId="282"/>
            <ac:spMk id="3" creationId="{74B58E9A-8697-5E4B-1AED-8C348065166E}"/>
          </ac:spMkLst>
        </pc:spChg>
        <pc:picChg chg="add mod">
          <ac:chgData name="Ilse Delbaere" userId="c9ebe14d-0176-4076-a360-816f969d0a58" providerId="ADAL" clId="{B2A54C8A-AC4F-40BE-B4E9-DB6D1D462348}" dt="2024-02-16T14:22:07.050" v="24326" actId="1076"/>
          <ac:picMkLst>
            <pc:docMk/>
            <pc:sldMk cId="2735089140" sldId="282"/>
            <ac:picMk id="5" creationId="{1A118C6B-B964-9553-DBAA-9A19E0C87047}"/>
          </ac:picMkLst>
        </pc:picChg>
      </pc:sldChg>
      <pc:sldChg chg="modSp new del mod">
        <pc:chgData name="Ilse Delbaere" userId="c9ebe14d-0176-4076-a360-816f969d0a58" providerId="ADAL" clId="{B2A54C8A-AC4F-40BE-B4E9-DB6D1D462348}" dt="2024-02-16T15:18:58.764" v="24339" actId="47"/>
        <pc:sldMkLst>
          <pc:docMk/>
          <pc:sldMk cId="730033096" sldId="283"/>
        </pc:sldMkLst>
        <pc:spChg chg="mod">
          <ac:chgData name="Ilse Delbaere" userId="c9ebe14d-0176-4076-a360-816f969d0a58" providerId="ADAL" clId="{B2A54C8A-AC4F-40BE-B4E9-DB6D1D462348}" dt="2024-02-16T14:23:35.599" v="24337" actId="20577"/>
          <ac:spMkLst>
            <pc:docMk/>
            <pc:sldMk cId="730033096" sldId="283"/>
            <ac:spMk id="2" creationId="{89AEF563-1603-2D73-D772-2A49D2E8282A}"/>
          </ac:spMkLst>
        </pc:spChg>
      </pc:sldChg>
      <pc:sldChg chg="modSp add mod modNotesTx">
        <pc:chgData name="Ilse Delbaere" userId="c9ebe14d-0176-4076-a360-816f969d0a58" providerId="ADAL" clId="{B2A54C8A-AC4F-40BE-B4E9-DB6D1D462348}" dt="2024-02-20T13:39:38.931" v="24874" actId="120"/>
        <pc:sldMkLst>
          <pc:docMk/>
          <pc:sldMk cId="0" sldId="284"/>
        </pc:sldMkLst>
        <pc:spChg chg="mod">
          <ac:chgData name="Ilse Delbaere" userId="c9ebe14d-0176-4076-a360-816f969d0a58" providerId="ADAL" clId="{B2A54C8A-AC4F-40BE-B4E9-DB6D1D462348}" dt="2024-02-20T13:39:12.117" v="24869" actId="14100"/>
          <ac:spMkLst>
            <pc:docMk/>
            <pc:sldMk cId="0" sldId="284"/>
            <ac:spMk id="2" creationId="{00000000-0000-0000-0000-000000000000}"/>
          </ac:spMkLst>
        </pc:spChg>
        <pc:spChg chg="mod">
          <ac:chgData name="Ilse Delbaere" userId="c9ebe14d-0176-4076-a360-816f969d0a58" providerId="ADAL" clId="{B2A54C8A-AC4F-40BE-B4E9-DB6D1D462348}" dt="2024-02-20T13:39:07.451" v="24867" actId="1076"/>
          <ac:spMkLst>
            <pc:docMk/>
            <pc:sldMk cId="0" sldId="284"/>
            <ac:spMk id="3" creationId="{00000000-0000-0000-0000-000000000000}"/>
          </ac:spMkLst>
        </pc:spChg>
        <pc:spChg chg="mod">
          <ac:chgData name="Ilse Delbaere" userId="c9ebe14d-0176-4076-a360-816f969d0a58" providerId="ADAL" clId="{B2A54C8A-AC4F-40BE-B4E9-DB6D1D462348}" dt="2024-02-20T13:39:09.487" v="24868" actId="14100"/>
          <ac:spMkLst>
            <pc:docMk/>
            <pc:sldMk cId="0" sldId="284"/>
            <ac:spMk id="4" creationId="{00000000-0000-0000-0000-000000000000}"/>
          </ac:spMkLst>
        </pc:spChg>
        <pc:spChg chg="mod">
          <ac:chgData name="Ilse Delbaere" userId="c9ebe14d-0176-4076-a360-816f969d0a58" providerId="ADAL" clId="{B2A54C8A-AC4F-40BE-B4E9-DB6D1D462348}" dt="2024-02-20T13:39:34.307" v="24873" actId="1076"/>
          <ac:spMkLst>
            <pc:docMk/>
            <pc:sldMk cId="0" sldId="284"/>
            <ac:spMk id="16" creationId="{00000000-0000-0000-0000-000000000000}"/>
          </ac:spMkLst>
        </pc:spChg>
        <pc:spChg chg="mod">
          <ac:chgData name="Ilse Delbaere" userId="c9ebe14d-0176-4076-a360-816f969d0a58" providerId="ADAL" clId="{B2A54C8A-AC4F-40BE-B4E9-DB6D1D462348}" dt="2024-02-20T13:39:26.989" v="24872" actId="1076"/>
          <ac:spMkLst>
            <pc:docMk/>
            <pc:sldMk cId="0" sldId="284"/>
            <ac:spMk id="52" creationId="{00000000-0000-0000-0000-000000000000}"/>
          </ac:spMkLst>
        </pc:spChg>
        <pc:spChg chg="mod">
          <ac:chgData name="Ilse Delbaere" userId="c9ebe14d-0176-4076-a360-816f969d0a58" providerId="ADAL" clId="{B2A54C8A-AC4F-40BE-B4E9-DB6D1D462348}" dt="2024-02-20T13:38:00.243" v="24852" actId="1076"/>
          <ac:spMkLst>
            <pc:docMk/>
            <pc:sldMk cId="0" sldId="284"/>
            <ac:spMk id="69" creationId="{00000000-0000-0000-0000-000000000000}"/>
          </ac:spMkLst>
        </pc:spChg>
        <pc:spChg chg="mod">
          <ac:chgData name="Ilse Delbaere" userId="c9ebe14d-0176-4076-a360-816f969d0a58" providerId="ADAL" clId="{B2A54C8A-AC4F-40BE-B4E9-DB6D1D462348}" dt="2024-02-20T13:39:38.931" v="24874" actId="120"/>
          <ac:spMkLst>
            <pc:docMk/>
            <pc:sldMk cId="0" sldId="284"/>
            <ac:spMk id="70" creationId="{00000000-0000-0000-0000-000000000000}"/>
          </ac:spMkLst>
        </pc:spChg>
        <pc:spChg chg="mod">
          <ac:chgData name="Ilse Delbaere" userId="c9ebe14d-0176-4076-a360-816f969d0a58" providerId="ADAL" clId="{B2A54C8A-AC4F-40BE-B4E9-DB6D1D462348}" dt="2024-02-20T13:38:05.572" v="24853" actId="1076"/>
          <ac:spMkLst>
            <pc:docMk/>
            <pc:sldMk cId="0" sldId="284"/>
            <ac:spMk id="72" creationId="{00000000-0000-0000-0000-000000000000}"/>
          </ac:spMkLst>
        </pc:spChg>
        <pc:spChg chg="mod">
          <ac:chgData name="Ilse Delbaere" userId="c9ebe14d-0176-4076-a360-816f969d0a58" providerId="ADAL" clId="{B2A54C8A-AC4F-40BE-B4E9-DB6D1D462348}" dt="2024-02-20T13:38:13.994" v="24855" actId="1076"/>
          <ac:spMkLst>
            <pc:docMk/>
            <pc:sldMk cId="0" sldId="284"/>
            <ac:spMk id="73" creationId="{00000000-0000-0000-0000-000000000000}"/>
          </ac:spMkLst>
        </pc:spChg>
        <pc:spChg chg="mod">
          <ac:chgData name="Ilse Delbaere" userId="c9ebe14d-0176-4076-a360-816f969d0a58" providerId="ADAL" clId="{B2A54C8A-AC4F-40BE-B4E9-DB6D1D462348}" dt="2024-02-20T13:38:27.361" v="24857" actId="1076"/>
          <ac:spMkLst>
            <pc:docMk/>
            <pc:sldMk cId="0" sldId="284"/>
            <ac:spMk id="74" creationId="{00000000-0000-0000-0000-000000000000}"/>
          </ac:spMkLst>
        </pc:spChg>
        <pc:spChg chg="mod">
          <ac:chgData name="Ilse Delbaere" userId="c9ebe14d-0176-4076-a360-816f969d0a58" providerId="ADAL" clId="{B2A54C8A-AC4F-40BE-B4E9-DB6D1D462348}" dt="2024-02-16T15:20:39.211" v="24545" actId="1076"/>
          <ac:spMkLst>
            <pc:docMk/>
            <pc:sldMk cId="0" sldId="284"/>
            <ac:spMk id="76" creationId="{00000000-0000-0000-0000-000000000000}"/>
          </ac:spMkLst>
        </pc:spChg>
        <pc:grpChg chg="mod">
          <ac:chgData name="Ilse Delbaere" userId="c9ebe14d-0176-4076-a360-816f969d0a58" providerId="ADAL" clId="{B2A54C8A-AC4F-40BE-B4E9-DB6D1D462348}" dt="2024-02-20T13:38:59.571" v="24865" actId="14100"/>
          <ac:grpSpMkLst>
            <pc:docMk/>
            <pc:sldMk cId="0" sldId="284"/>
            <ac:grpSpMk id="35" creationId="{00000000-0000-0000-0000-000000000000}"/>
          </ac:grpSpMkLst>
        </pc:grpChg>
      </pc:sldChg>
      <pc:sldChg chg="addSp delSp modSp new mod modNotesTx">
        <pc:chgData name="Ilse Delbaere" userId="c9ebe14d-0176-4076-a360-816f969d0a58" providerId="ADAL" clId="{B2A54C8A-AC4F-40BE-B4E9-DB6D1D462348}" dt="2024-02-20T16:56:07.496" v="26778" actId="20577"/>
        <pc:sldMkLst>
          <pc:docMk/>
          <pc:sldMk cId="3961154520" sldId="285"/>
        </pc:sldMkLst>
        <pc:spChg chg="mod">
          <ac:chgData name="Ilse Delbaere" userId="c9ebe14d-0176-4076-a360-816f969d0a58" providerId="ADAL" clId="{B2A54C8A-AC4F-40BE-B4E9-DB6D1D462348}" dt="2024-02-20T08:35:56.969" v="24567" actId="20577"/>
          <ac:spMkLst>
            <pc:docMk/>
            <pc:sldMk cId="3961154520" sldId="285"/>
            <ac:spMk id="2" creationId="{A4479644-69E7-1CCA-5E7F-A33979DA233D}"/>
          </ac:spMkLst>
        </pc:spChg>
        <pc:spChg chg="del">
          <ac:chgData name="Ilse Delbaere" userId="c9ebe14d-0176-4076-a360-816f969d0a58" providerId="ADAL" clId="{B2A54C8A-AC4F-40BE-B4E9-DB6D1D462348}" dt="2024-02-20T16:48:16.299" v="25159" actId="478"/>
          <ac:spMkLst>
            <pc:docMk/>
            <pc:sldMk cId="3961154520" sldId="285"/>
            <ac:spMk id="3" creationId="{44E26744-8C84-05B4-E9FC-8006E2FDBA28}"/>
          </ac:spMkLst>
        </pc:spChg>
        <pc:picChg chg="add mod">
          <ac:chgData name="Ilse Delbaere" userId="c9ebe14d-0176-4076-a360-816f969d0a58" providerId="ADAL" clId="{B2A54C8A-AC4F-40BE-B4E9-DB6D1D462348}" dt="2024-02-20T16:48:20.710" v="25160" actId="14100"/>
          <ac:picMkLst>
            <pc:docMk/>
            <pc:sldMk cId="3961154520" sldId="285"/>
            <ac:picMk id="5" creationId="{A08C7591-1B83-9A95-3E4F-D575F8100F7A}"/>
          </ac:picMkLst>
        </pc:picChg>
        <pc:picChg chg="add del mod">
          <ac:chgData name="Ilse Delbaere" userId="c9ebe14d-0176-4076-a360-816f969d0a58" providerId="ADAL" clId="{B2A54C8A-AC4F-40BE-B4E9-DB6D1D462348}" dt="2024-02-20T16:49:09.531" v="25166" actId="478"/>
          <ac:picMkLst>
            <pc:docMk/>
            <pc:sldMk cId="3961154520" sldId="285"/>
            <ac:picMk id="7" creationId="{8AE87E6E-2B86-CA5E-9F76-A05C0D6301BD}"/>
          </ac:picMkLst>
        </pc:picChg>
        <pc:picChg chg="add mod">
          <ac:chgData name="Ilse Delbaere" userId="c9ebe14d-0176-4076-a360-816f969d0a58" providerId="ADAL" clId="{B2A54C8A-AC4F-40BE-B4E9-DB6D1D462348}" dt="2024-02-20T16:49:16.412" v="25171" actId="1076"/>
          <ac:picMkLst>
            <pc:docMk/>
            <pc:sldMk cId="3961154520" sldId="285"/>
            <ac:picMk id="9" creationId="{FC0B32CE-5B45-0C6C-0B1B-125AD90A1963}"/>
          </ac:picMkLst>
        </pc:picChg>
      </pc:sldChg>
      <pc:sldChg chg="delSp modSp add mod modNotesTx">
        <pc:chgData name="Ilse Delbaere" userId="c9ebe14d-0176-4076-a360-816f969d0a58" providerId="ADAL" clId="{B2A54C8A-AC4F-40BE-B4E9-DB6D1D462348}" dt="2024-02-20T13:26:19.393" v="24643" actId="6549"/>
        <pc:sldMkLst>
          <pc:docMk/>
          <pc:sldMk cId="1737954580" sldId="286"/>
        </pc:sldMkLst>
        <pc:picChg chg="del">
          <ac:chgData name="Ilse Delbaere" userId="c9ebe14d-0176-4076-a360-816f969d0a58" providerId="ADAL" clId="{B2A54C8A-AC4F-40BE-B4E9-DB6D1D462348}" dt="2024-02-20T13:26:04.817" v="24640" actId="478"/>
          <ac:picMkLst>
            <pc:docMk/>
            <pc:sldMk cId="1737954580" sldId="286"/>
            <ac:picMk id="4" creationId="{03D55568-8233-A8C9-E142-384E5ACD5B98}"/>
          </ac:picMkLst>
        </pc:picChg>
        <pc:picChg chg="mod">
          <ac:chgData name="Ilse Delbaere" userId="c9ebe14d-0176-4076-a360-816f969d0a58" providerId="ADAL" clId="{B2A54C8A-AC4F-40BE-B4E9-DB6D1D462348}" dt="2024-02-20T13:26:07.170" v="24641" actId="1076"/>
          <ac:picMkLst>
            <pc:docMk/>
            <pc:sldMk cId="1737954580" sldId="286"/>
            <ac:picMk id="9" creationId="{E001F8C4-A2F5-283C-F05B-27EF96FEE9AC}"/>
          </ac:picMkLst>
        </pc:picChg>
      </pc:sldChg>
      <pc:sldChg chg="addSp delSp modSp new mod modNotesTx">
        <pc:chgData name="Ilse Delbaere" userId="c9ebe14d-0176-4076-a360-816f969d0a58" providerId="ADAL" clId="{B2A54C8A-AC4F-40BE-B4E9-DB6D1D462348}" dt="2024-02-20T17:02:24.327" v="26788" actId="1076"/>
        <pc:sldMkLst>
          <pc:docMk/>
          <pc:sldMk cId="2485282051" sldId="287"/>
        </pc:sldMkLst>
        <pc:spChg chg="mod">
          <ac:chgData name="Ilse Delbaere" userId="c9ebe14d-0176-4076-a360-816f969d0a58" providerId="ADAL" clId="{B2A54C8A-AC4F-40BE-B4E9-DB6D1D462348}" dt="2024-02-20T13:28:29.169" v="24684" actId="20577"/>
          <ac:spMkLst>
            <pc:docMk/>
            <pc:sldMk cId="2485282051" sldId="287"/>
            <ac:spMk id="2" creationId="{27D04D65-9756-E60E-110D-7905EFC4E843}"/>
          </ac:spMkLst>
        </pc:spChg>
        <pc:spChg chg="del">
          <ac:chgData name="Ilse Delbaere" userId="c9ebe14d-0176-4076-a360-816f969d0a58" providerId="ADAL" clId="{B2A54C8A-AC4F-40BE-B4E9-DB6D1D462348}" dt="2024-02-20T16:59:04.774" v="26779" actId="931"/>
          <ac:spMkLst>
            <pc:docMk/>
            <pc:sldMk cId="2485282051" sldId="287"/>
            <ac:spMk id="3" creationId="{021EBE5F-3F1C-DFE6-7915-978F4A3A852D}"/>
          </ac:spMkLst>
        </pc:spChg>
        <pc:picChg chg="add mod">
          <ac:chgData name="Ilse Delbaere" userId="c9ebe14d-0176-4076-a360-816f969d0a58" providerId="ADAL" clId="{B2A54C8A-AC4F-40BE-B4E9-DB6D1D462348}" dt="2024-02-20T17:02:24.327" v="26788" actId="1076"/>
          <ac:picMkLst>
            <pc:docMk/>
            <pc:sldMk cId="2485282051" sldId="287"/>
            <ac:picMk id="5" creationId="{A2A83345-E552-66D6-932F-0EBCBFFB2143}"/>
          </ac:picMkLst>
        </pc:picChg>
        <pc:picChg chg="add mod">
          <ac:chgData name="Ilse Delbaere" userId="c9ebe14d-0176-4076-a360-816f969d0a58" providerId="ADAL" clId="{B2A54C8A-AC4F-40BE-B4E9-DB6D1D462348}" dt="2024-02-20T17:02:21.385" v="26787" actId="1076"/>
          <ac:picMkLst>
            <pc:docMk/>
            <pc:sldMk cId="2485282051" sldId="287"/>
            <ac:picMk id="7" creationId="{F1DC08D3-F6CB-396A-1FA3-5B7C0543663A}"/>
          </ac:picMkLst>
        </pc:picChg>
      </pc:sldChg>
      <pc:sldChg chg="modSp new mod">
        <pc:chgData name="Ilse Delbaere" userId="c9ebe14d-0176-4076-a360-816f969d0a58" providerId="ADAL" clId="{B2A54C8A-AC4F-40BE-B4E9-DB6D1D462348}" dt="2024-02-20T13:35:06.504" v="24819"/>
        <pc:sldMkLst>
          <pc:docMk/>
          <pc:sldMk cId="1644786129" sldId="288"/>
        </pc:sldMkLst>
        <pc:spChg chg="mod">
          <ac:chgData name="Ilse Delbaere" userId="c9ebe14d-0176-4076-a360-816f969d0a58" providerId="ADAL" clId="{B2A54C8A-AC4F-40BE-B4E9-DB6D1D462348}" dt="2024-02-20T13:34:50.218" v="24818" actId="20577"/>
          <ac:spMkLst>
            <pc:docMk/>
            <pc:sldMk cId="1644786129" sldId="288"/>
            <ac:spMk id="2" creationId="{8C6A60B6-7ED7-E7AB-BF35-1AE118AF19DC}"/>
          </ac:spMkLst>
        </pc:spChg>
        <pc:spChg chg="mod">
          <ac:chgData name="Ilse Delbaere" userId="c9ebe14d-0176-4076-a360-816f969d0a58" providerId="ADAL" clId="{B2A54C8A-AC4F-40BE-B4E9-DB6D1D462348}" dt="2024-02-20T13:35:06.504" v="24819"/>
          <ac:spMkLst>
            <pc:docMk/>
            <pc:sldMk cId="1644786129" sldId="288"/>
            <ac:spMk id="3" creationId="{A52684DC-0146-4F70-639C-BB286152A9D5}"/>
          </ac:spMkLst>
        </pc:spChg>
      </pc:sldChg>
      <pc:sldMasterChg chg="modSldLayout">
        <pc:chgData name="Ilse Delbaere" userId="c9ebe14d-0176-4076-a360-816f969d0a58" providerId="ADAL" clId="{B2A54C8A-AC4F-40BE-B4E9-DB6D1D462348}" dt="2024-02-20T16:21:30.372" v="25155" actId="1076"/>
        <pc:sldMasterMkLst>
          <pc:docMk/>
          <pc:sldMasterMk cId="4278916324" sldId="2147483648"/>
        </pc:sldMasterMkLst>
        <pc:sldLayoutChg chg="addSp delSp modSp mod">
          <pc:chgData name="Ilse Delbaere" userId="c9ebe14d-0176-4076-a360-816f969d0a58" providerId="ADAL" clId="{B2A54C8A-AC4F-40BE-B4E9-DB6D1D462348}" dt="2024-02-20T16:21:30.372" v="25155" actId="1076"/>
          <pc:sldLayoutMkLst>
            <pc:docMk/>
            <pc:sldMasterMk cId="4278916324" sldId="2147483648"/>
            <pc:sldLayoutMk cId="1347233701" sldId="2147483649"/>
          </pc:sldLayoutMkLst>
          <pc:spChg chg="del">
            <ac:chgData name="Ilse Delbaere" userId="c9ebe14d-0176-4076-a360-816f969d0a58" providerId="ADAL" clId="{B2A54C8A-AC4F-40BE-B4E9-DB6D1D462348}" dt="2024-02-20T16:21:28.399" v="25154" actId="478"/>
            <ac:spMkLst>
              <pc:docMk/>
              <pc:sldMasterMk cId="4278916324" sldId="2147483648"/>
              <pc:sldLayoutMk cId="1347233701" sldId="2147483649"/>
              <ac:spMk id="3" creationId="{C48BD888-FDC4-52D5-ED9B-1F282A6B1FDA}"/>
            </ac:spMkLst>
          </pc:spChg>
          <pc:picChg chg="del">
            <ac:chgData name="Ilse Delbaere" userId="c9ebe14d-0176-4076-a360-816f969d0a58" providerId="ADAL" clId="{B2A54C8A-AC4F-40BE-B4E9-DB6D1D462348}" dt="2024-02-20T16:20:47.404" v="25149" actId="478"/>
            <ac:picMkLst>
              <pc:docMk/>
              <pc:sldMasterMk cId="4278916324" sldId="2147483648"/>
              <pc:sldLayoutMk cId="1347233701" sldId="2147483649"/>
              <ac:picMk id="5" creationId="{F23DC18F-616B-2F4B-3F93-31533607441D}"/>
            </ac:picMkLst>
          </pc:picChg>
          <pc:picChg chg="add mod">
            <ac:chgData name="Ilse Delbaere" userId="c9ebe14d-0176-4076-a360-816f969d0a58" providerId="ADAL" clId="{B2A54C8A-AC4F-40BE-B4E9-DB6D1D462348}" dt="2024-02-20T16:21:30.372" v="25155" actId="1076"/>
            <ac:picMkLst>
              <pc:docMk/>
              <pc:sldMasterMk cId="4278916324" sldId="2147483648"/>
              <pc:sldLayoutMk cId="1347233701" sldId="2147483649"/>
              <ac:picMk id="6" creationId="{630231CF-BA92-762C-AAD7-625C63F999D4}"/>
            </ac:picMkLst>
          </pc:pic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600117-10DF-413B-A92F-C7697C68D6FC}" type="datetimeFigureOut">
              <a:rPr lang="nl-BE" smtClean="0"/>
              <a:t>20/02/2024</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E6C146-507F-4C28-8EBE-7863781D6CF1}" type="slidenum">
              <a:rPr lang="nl-BE" smtClean="0"/>
              <a:t>‹nr.›</a:t>
            </a:fld>
            <a:endParaRPr lang="nl-BE"/>
          </a:p>
        </p:txBody>
      </p:sp>
    </p:spTree>
    <p:extLst>
      <p:ext uri="{BB962C8B-B14F-4D97-AF65-F5344CB8AC3E}">
        <p14:creationId xmlns:p14="http://schemas.microsoft.com/office/powerpoint/2010/main" val="3092521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transgenderinfo.be/nl/leven/kinderwens"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transgenderinfo.be/sites/default/files/2022-11/Infographics-fertiliteitsopties.pdf"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gezondzwangerworden.be/gezond-leven/hormoonverstoorders"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allesovervruchtbaarheid.be/nl/ik-ben-leerkracht/de-invloed-van-de-hormonale-regeling-op-de-vruchtbaarheid-van-de-mens"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C6E6C146-507F-4C28-8EBE-7863781D6CF1}" type="slidenum">
              <a:rPr lang="nl-BE" smtClean="0"/>
              <a:t>1</a:t>
            </a:fld>
            <a:endParaRPr lang="nl-BE"/>
          </a:p>
        </p:txBody>
      </p:sp>
    </p:spTree>
    <p:extLst>
      <p:ext uri="{BB962C8B-B14F-4D97-AF65-F5344CB8AC3E}">
        <p14:creationId xmlns:p14="http://schemas.microsoft.com/office/powerpoint/2010/main" val="11654105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Even terug naar de bevruchting.</a:t>
            </a:r>
          </a:p>
          <a:p>
            <a:endParaRPr lang="nl-BE" dirty="0"/>
          </a:p>
          <a:p>
            <a:r>
              <a:rPr lang="nl-BE" dirty="0"/>
              <a:t>Ondertussen is het baarmoederslijmvlies dikker geworden en bevat het veel bloedvaten. Elke menstruele cyclus bereidt de baarmoeder zich op deze manier voor op een eventuele zwangerschap. Op het moment dat het embryo in de baarmoeder aankomt, is het baarmoederslijmvlies normaal gezien klaar voor de innesteling.  Bij de innesteling vergroeit het embryo met het baarmoederslijmvlies. Op die manier ontstaat er een verbinding tussen de moeder en het embryo. Vanuit die verbinding groeit de moederkoek of placenta die het embryo zal voorzien van zuurstofgas en voedingsstoffen via het bloed van de moeder.</a:t>
            </a:r>
          </a:p>
          <a:p>
            <a:r>
              <a:rPr lang="nl-BE" dirty="0"/>
              <a:t>Als er geen bevruchting is, dan sterft het baarmoederslijmvlies af. De bloedvaatjes komen zo vrij te liggen en dit verklaart waarom de menstruatie gepaard gaat met bloedverlies.</a:t>
            </a:r>
          </a:p>
        </p:txBody>
      </p:sp>
      <p:sp>
        <p:nvSpPr>
          <p:cNvPr id="4" name="Tijdelijke aanduiding voor dianummer 3"/>
          <p:cNvSpPr>
            <a:spLocks noGrp="1"/>
          </p:cNvSpPr>
          <p:nvPr>
            <p:ph type="sldNum" sz="quarter" idx="5"/>
          </p:nvPr>
        </p:nvSpPr>
        <p:spPr/>
        <p:txBody>
          <a:bodyPr/>
          <a:lstStyle/>
          <a:p>
            <a:fld id="{C6E6C146-507F-4C28-8EBE-7863781D6CF1}" type="slidenum">
              <a:rPr lang="nl-BE" smtClean="0"/>
              <a:t>10</a:t>
            </a:fld>
            <a:endParaRPr lang="nl-BE"/>
          </a:p>
        </p:txBody>
      </p:sp>
    </p:spTree>
    <p:extLst>
      <p:ext uri="{BB962C8B-B14F-4D97-AF65-F5344CB8AC3E}">
        <p14:creationId xmlns:p14="http://schemas.microsoft.com/office/powerpoint/2010/main" val="8750378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gn="just">
              <a:lnSpc>
                <a:spcPct val="107000"/>
              </a:lnSpc>
              <a:spcAft>
                <a:spcPts val="800"/>
              </a:spcAft>
              <a:buFont typeface="Symbol" panose="05050102010706020507" pitchFamily="18" charset="2"/>
              <a:buNone/>
            </a:pPr>
            <a:r>
              <a:rPr lang="nl-BE" sz="1200" dirty="0">
                <a:effectLst/>
                <a:latin typeface="Calibri" panose="020F0502020204030204" pitchFamily="34" charset="0"/>
                <a:ea typeface="Calibri" panose="020F0502020204030204" pitchFamily="34" charset="0"/>
                <a:cs typeface="Times New Roman" panose="02020603050405020304" pitchFamily="18" charset="0"/>
              </a:rPr>
              <a:t>Afhankelijk van het probleem kan één van deze technieken gekozen worden.</a:t>
            </a:r>
          </a:p>
          <a:p>
            <a:endParaRPr lang="nl-BE" dirty="0"/>
          </a:p>
        </p:txBody>
      </p:sp>
      <p:sp>
        <p:nvSpPr>
          <p:cNvPr id="4" name="Tijdelijke aanduiding voor dianummer 3"/>
          <p:cNvSpPr>
            <a:spLocks noGrp="1"/>
          </p:cNvSpPr>
          <p:nvPr>
            <p:ph type="sldNum" sz="quarter" idx="5"/>
          </p:nvPr>
        </p:nvSpPr>
        <p:spPr/>
        <p:txBody>
          <a:bodyPr/>
          <a:lstStyle/>
          <a:p>
            <a:fld id="{C6E6C146-507F-4C28-8EBE-7863781D6CF1}" type="slidenum">
              <a:rPr lang="nl-BE" smtClean="0"/>
              <a:t>12</a:t>
            </a:fld>
            <a:endParaRPr lang="nl-BE"/>
          </a:p>
        </p:txBody>
      </p:sp>
    </p:spTree>
    <p:extLst>
      <p:ext uri="{BB962C8B-B14F-4D97-AF65-F5344CB8AC3E}">
        <p14:creationId xmlns:p14="http://schemas.microsoft.com/office/powerpoint/2010/main" val="9214759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Bij hormonale problemen bij de vrouw, als er bijvoorbeeld te weinig FSH wordt geproduceerd, kan het zijn dat er geen eicel tot rijping komt. Deze vrouwen hebben geen maandstonden of een erg onregelmatige of lange cyclus. Bij ovulatie-inductie wordt de eisprong opgewekt door middel van medicatie (gonadotrofinen of een product die de productie van FSH stimuleert). Op die manier komt er een follikel tot rijping op een voorspelbaar tijdstip.</a:t>
            </a:r>
          </a:p>
          <a:p>
            <a:r>
              <a:rPr lang="nl-BE" dirty="0"/>
              <a:t>De vrouw kan deze medicatie zelf injecteren met een klein naaldje in een huidplooi, bijvoorbeeld de buik.</a:t>
            </a:r>
          </a:p>
        </p:txBody>
      </p:sp>
      <p:sp>
        <p:nvSpPr>
          <p:cNvPr id="4" name="Tijdelijke aanduiding voor dianummer 3"/>
          <p:cNvSpPr>
            <a:spLocks noGrp="1"/>
          </p:cNvSpPr>
          <p:nvPr>
            <p:ph type="sldNum" sz="quarter" idx="5"/>
          </p:nvPr>
        </p:nvSpPr>
        <p:spPr/>
        <p:txBody>
          <a:bodyPr/>
          <a:lstStyle/>
          <a:p>
            <a:fld id="{C6E6C146-507F-4C28-8EBE-7863781D6CF1}" type="slidenum">
              <a:rPr lang="nl-BE" smtClean="0"/>
              <a:t>13</a:t>
            </a:fld>
            <a:endParaRPr lang="nl-BE"/>
          </a:p>
        </p:txBody>
      </p:sp>
    </p:spTree>
    <p:extLst>
      <p:ext uri="{BB962C8B-B14F-4D97-AF65-F5344CB8AC3E}">
        <p14:creationId xmlns:p14="http://schemas.microsoft.com/office/powerpoint/2010/main" val="9150780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Kunstmatige inseminatie (KI) lijkt goed op een natuurlijke bevruchting en kan gewoon thuis. Het sperma van een partner of donor wordt vooraf behandeld om de meest beweeglijke zaadcellen te selecteren en wordt dan via een speciale katheter in het lichaam van de vrouw gebracht. </a:t>
            </a:r>
          </a:p>
          <a:p>
            <a:r>
              <a:rPr lang="nl-BE" dirty="0"/>
              <a:t>Op die manier is er dus geen seksuele betrekking tussen een man en vrouw.</a:t>
            </a:r>
          </a:p>
          <a:p>
            <a:endParaRPr lang="nl-BE" dirty="0"/>
          </a:p>
          <a:p>
            <a:r>
              <a:rPr lang="nl-BE" dirty="0"/>
              <a:t>Indicaties voor KI:</a:t>
            </a:r>
          </a:p>
          <a:p>
            <a:r>
              <a:rPr lang="nl-BE" dirty="0"/>
              <a:t>- verminderde spermakwaliteit</a:t>
            </a:r>
          </a:p>
          <a:p>
            <a:r>
              <a:rPr lang="nl-BE" dirty="0"/>
              <a:t>- onvruchtbaarheid mannelijke partner, bij gebruik van donorsperma</a:t>
            </a:r>
          </a:p>
          <a:p>
            <a:r>
              <a:rPr lang="nl-BE" dirty="0"/>
              <a:t>- alleenstaande vrouwen of lesbische vrouwen die zwanger willen worden met behulp van donorsperma.</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C6E6C146-507F-4C28-8EBE-7863781D6CF1}" type="slidenum">
              <a:rPr lang="nl-BE" smtClean="0"/>
              <a:t>14</a:t>
            </a:fld>
            <a:endParaRPr lang="nl-BE"/>
          </a:p>
        </p:txBody>
      </p:sp>
    </p:spTree>
    <p:extLst>
      <p:ext uri="{BB962C8B-B14F-4D97-AF65-F5344CB8AC3E}">
        <p14:creationId xmlns:p14="http://schemas.microsoft.com/office/powerpoint/2010/main" val="34533237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Soms zijn de eileiders van vrouwen geblokkeerd. Dit kan door ontstekingen (bijvoorbeeld </a:t>
            </a:r>
            <a:r>
              <a:rPr lang="nl-BE" dirty="0" err="1"/>
              <a:t>SOA’s</a:t>
            </a:r>
            <a:r>
              <a:rPr lang="nl-BE" dirty="0"/>
              <a:t>) of verklevingen na een eerdere infectie of operatie. In dit geval kan een zaadcel niet tot bij de eicel geraken of kan een bevruchte eicel niet tot in de baarmoeder geraken om zich in te nestelen.</a:t>
            </a:r>
          </a:p>
          <a:p>
            <a:endParaRPr lang="nl-BE" dirty="0"/>
          </a:p>
          <a:p>
            <a:r>
              <a:rPr lang="nl-BE" dirty="0"/>
              <a:t>Voor dergelijke problemen kan IVF of in vitro fertilisatie een oplossing bieden. Als voorbereiding op IVF krijgt een vrouw hormoonstimulerende middelen toegediend, zodat er meerdere eicellen tot rijping komen. Vervolgens worden deze eicellen met een fijn naaldje doorheen de buikwand geaspireerd. Men bekijkt de verschillende geaspireerde eicellen en brengt de eicellen van goede kwaliteit in een </a:t>
            </a:r>
            <a:r>
              <a:rPr lang="nl-BE" dirty="0" err="1"/>
              <a:t>petri</a:t>
            </a:r>
            <a:r>
              <a:rPr lang="nl-BE" dirty="0"/>
              <a:t>-schaaltje gebracht. Ondertussen moet de man een zaadstaal afleveren en vervolgens worden de eicellen samengebracht met de zaadcellen in een broedstoof. De volgende dag wordt bekeken bij welke eicellen een bevruchting en celdeling op gang is gekomen. Ten laatste de 5</a:t>
            </a:r>
            <a:r>
              <a:rPr lang="nl-BE" baseline="30000" dirty="0"/>
              <a:t>de</a:t>
            </a:r>
            <a:r>
              <a:rPr lang="nl-BE" dirty="0"/>
              <a:t> dag na de bevruchting wordt een zygote in de baarmoeder terug geplaatst. Dan is het nog duimen voor een succesvolle innesteling. Als dit gebeurt, dan is de vrouw zwanger.</a:t>
            </a:r>
          </a:p>
          <a:p>
            <a:endParaRPr lang="nl-BE" dirty="0"/>
          </a:p>
          <a:p>
            <a:r>
              <a:rPr lang="nl-BE" dirty="0"/>
              <a:t>Bij de eerste twee IVF pogingen bij vrouwen jonger is dan 36 jaar, mag vandaag maar één embryo terug geplaatst worden. Vroeger plaatste men vaak 2 of meer embryo’s tegelijk in de baarmoeder en dit resulteerde in een meerlingenepidemie. Vanaf de derde poging en bij vrouwen die ouder zijn dan 36 jaar mogen twee embryo’s terug geplaatst worden. </a:t>
            </a:r>
          </a:p>
          <a:p>
            <a:r>
              <a:rPr lang="nl-BE" dirty="0"/>
              <a:t>Als een IVF-procedure meerdere embryo’s van goede kwaliteit oplevert, kunnen deze embryo’s ingevroren worden voor later gebruik. De zwangerschapskansen bij gebruik van ingevroren en ontdooide embryo’s zijn bijna even goed als bij gebruik van ‘verse’ embryo’s. Door gebruik van ontdooide embryo’s, kan het dat twee (of meer) kinderen in een gezin op hetzelfde moment verwekt zijn, maar toch in leeftijd van elkaar verschillen.</a:t>
            </a:r>
          </a:p>
          <a:p>
            <a:endParaRPr lang="nl-BE" dirty="0"/>
          </a:p>
          <a:p>
            <a:r>
              <a:rPr lang="nl-BE" dirty="0"/>
              <a:t>IVF wordt niet enkel gebruikt bij geblokkeerde eileiders, maar ook bij onverklaarde onvruchtbaarheid of na sterilisatie bij de vrouw. </a:t>
            </a:r>
          </a:p>
        </p:txBody>
      </p:sp>
      <p:sp>
        <p:nvSpPr>
          <p:cNvPr id="4" name="Tijdelijke aanduiding voor dianummer 3"/>
          <p:cNvSpPr>
            <a:spLocks noGrp="1"/>
          </p:cNvSpPr>
          <p:nvPr>
            <p:ph type="sldNum" sz="quarter" idx="5"/>
          </p:nvPr>
        </p:nvSpPr>
        <p:spPr/>
        <p:txBody>
          <a:bodyPr/>
          <a:lstStyle/>
          <a:p>
            <a:fld id="{C6E6C146-507F-4C28-8EBE-7863781D6CF1}" type="slidenum">
              <a:rPr lang="nl-BE" smtClean="0"/>
              <a:t>15</a:t>
            </a:fld>
            <a:endParaRPr lang="nl-BE"/>
          </a:p>
        </p:txBody>
      </p:sp>
    </p:spTree>
    <p:extLst>
      <p:ext uri="{BB962C8B-B14F-4D97-AF65-F5344CB8AC3E}">
        <p14:creationId xmlns:p14="http://schemas.microsoft.com/office/powerpoint/2010/main" val="1592854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We zagen eerder al (zie hormonale regeling) dat een zaadstaal aan bepaalde criteria moet voldoen om een succesvolle bevruchting te kunnen realiseren. Als er te weinig zaadcellen van goede kwaliteit aanwezig zijn en we dus te maken krijgen met mannelijke subfertiliteit, dan kan ICSI een oplossing zijn. Voor deze techniek hebben we maar één zaadcel nodig van goede kwaliteit; deze wordt dan rechtstreeks in de eicel binnen gebracht met een naald. In deze video van onder de microscoop kun je de zaadcel zien.</a:t>
            </a:r>
          </a:p>
          <a:p>
            <a:endParaRPr lang="nl-BE" dirty="0"/>
          </a:p>
          <a:p>
            <a:r>
              <a:rPr lang="nl-BE" dirty="0"/>
              <a:t>ICSI staat voor </a:t>
            </a:r>
            <a:r>
              <a:rPr lang="nl-BE" u="sng" dirty="0"/>
              <a:t>i</a:t>
            </a:r>
            <a:r>
              <a:rPr lang="nl-BE" dirty="0"/>
              <a:t>ntra</a:t>
            </a:r>
            <a:r>
              <a:rPr lang="nl-BE" u="sng" dirty="0"/>
              <a:t>c</a:t>
            </a:r>
            <a:r>
              <a:rPr lang="nl-BE" dirty="0"/>
              <a:t>ytoplasmatische </a:t>
            </a:r>
            <a:r>
              <a:rPr lang="nl-BE" u="sng" dirty="0"/>
              <a:t>s</a:t>
            </a:r>
            <a:r>
              <a:rPr lang="nl-BE" dirty="0"/>
              <a:t>perma </a:t>
            </a:r>
            <a:r>
              <a:rPr lang="nl-BE" u="sng" dirty="0"/>
              <a:t>i</a:t>
            </a:r>
            <a:r>
              <a:rPr lang="nl-BE" dirty="0"/>
              <a:t>njectie en is een Belgische uitvinding. In het labo van de Vrije Universiteit Brussel ontdekte dr. </a:t>
            </a:r>
            <a:r>
              <a:rPr lang="nl-BE" dirty="0" err="1"/>
              <a:t>Gianpiero</a:t>
            </a:r>
            <a:r>
              <a:rPr lang="nl-BE" dirty="0"/>
              <a:t> Palermo in 1989 dat een zaadcel rechtstreeks in een eicel kon geïnjecteerd worden. De eerste ICSI – baby werd geboren in 1992.</a:t>
            </a:r>
          </a:p>
        </p:txBody>
      </p:sp>
      <p:sp>
        <p:nvSpPr>
          <p:cNvPr id="4" name="Tijdelijke aanduiding voor dianummer 3"/>
          <p:cNvSpPr>
            <a:spLocks noGrp="1"/>
          </p:cNvSpPr>
          <p:nvPr>
            <p:ph type="sldNum" sz="quarter" idx="5"/>
          </p:nvPr>
        </p:nvSpPr>
        <p:spPr/>
        <p:txBody>
          <a:bodyPr/>
          <a:lstStyle/>
          <a:p>
            <a:fld id="{C6E6C146-507F-4C28-8EBE-7863781D6CF1}" type="slidenum">
              <a:rPr lang="nl-BE" smtClean="0"/>
              <a:t>16</a:t>
            </a:fld>
            <a:endParaRPr lang="nl-BE"/>
          </a:p>
        </p:txBody>
      </p:sp>
    </p:spTree>
    <p:extLst>
      <p:ext uri="{BB962C8B-B14F-4D97-AF65-F5344CB8AC3E}">
        <p14:creationId xmlns:p14="http://schemas.microsoft.com/office/powerpoint/2010/main" val="8265604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Koppels van hetzelfde geslacht of alleenstaande personen die zwanger willen worden, dienen sowieso contact op te nemen met een fertiliteitscentrum.</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800" dirty="0">
                <a:effectLst/>
                <a:latin typeface="Calibri" panose="020F0502020204030204" pitchFamily="34" charset="0"/>
                <a:ea typeface="Calibri" panose="020F0502020204030204" pitchFamily="34" charset="0"/>
                <a:cs typeface="Times New Roman" panose="02020603050405020304" pitchFamily="18" charset="0"/>
              </a:rPr>
              <a:t>Meer informatie over kinderwens bij trans personen vind je hier: </a:t>
            </a:r>
            <a:r>
              <a:rPr lang="nl-BE"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Kinderwens | Transgenderinfo</a:t>
            </a:r>
            <a:r>
              <a:rPr lang="nl-BE"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 </a:t>
            </a:r>
            <a:r>
              <a:rPr lang="nl-BE" sz="1800" dirty="0">
                <a:effectLst/>
                <a:latin typeface="Calibri" panose="020F0502020204030204" pitchFamily="34" charset="0"/>
                <a:ea typeface="Calibri" panose="020F0502020204030204" pitchFamily="34" charset="0"/>
                <a:cs typeface="Times New Roman" panose="02020603050405020304" pitchFamily="18" charset="0"/>
              </a:rPr>
              <a:t>Je vindt er onder andere </a:t>
            </a:r>
            <a:r>
              <a:rPr lang="nl-BE" sz="1800" dirty="0" err="1">
                <a:effectLst/>
                <a:latin typeface="Calibri" panose="020F0502020204030204" pitchFamily="34" charset="0"/>
                <a:ea typeface="Calibri" panose="020F0502020204030204" pitchFamily="34" charset="0"/>
                <a:cs typeface="Times New Roman" panose="02020603050405020304" pitchFamily="18" charset="0"/>
              </a:rPr>
              <a:t>infographics</a:t>
            </a:r>
            <a:r>
              <a:rPr lang="nl-BE" sz="1800" dirty="0">
                <a:effectLst/>
                <a:latin typeface="Calibri" panose="020F0502020204030204" pitchFamily="34" charset="0"/>
                <a:ea typeface="Calibri" panose="020F0502020204030204" pitchFamily="34" charset="0"/>
                <a:cs typeface="Times New Roman" panose="02020603050405020304" pitchFamily="18" charset="0"/>
              </a:rPr>
              <a:t> rond de fertiliteitsopties afhankelijk van de lichaamssamenstellingen van de partners: </a:t>
            </a:r>
            <a:r>
              <a:rPr lang="nl-BE"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Infographics-fertiliteitsopties.pdf (transgenderinfo.be)</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BE" dirty="0"/>
          </a:p>
        </p:txBody>
      </p:sp>
      <p:sp>
        <p:nvSpPr>
          <p:cNvPr id="4" name="Tijdelijke aanduiding voor dianummer 3"/>
          <p:cNvSpPr>
            <a:spLocks noGrp="1"/>
          </p:cNvSpPr>
          <p:nvPr>
            <p:ph type="sldNum" sz="quarter" idx="5"/>
          </p:nvPr>
        </p:nvSpPr>
        <p:spPr/>
        <p:txBody>
          <a:bodyPr/>
          <a:lstStyle/>
          <a:p>
            <a:fld id="{C6E6C146-507F-4C28-8EBE-7863781D6CF1}" type="slidenum">
              <a:rPr lang="nl-BE" smtClean="0"/>
              <a:t>17</a:t>
            </a:fld>
            <a:endParaRPr lang="nl-BE"/>
          </a:p>
        </p:txBody>
      </p:sp>
    </p:spTree>
    <p:extLst>
      <p:ext uri="{BB962C8B-B14F-4D97-AF65-F5344CB8AC3E}">
        <p14:creationId xmlns:p14="http://schemas.microsoft.com/office/powerpoint/2010/main" val="11320255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De ontwikkeling van een menselijk organisme start bij de conceptie en duurt tot de leeftijd van 25 jaar. </a:t>
            </a:r>
          </a:p>
          <a:p>
            <a:r>
              <a:rPr lang="nl-BE" dirty="0"/>
              <a:t>De ontwikkeling van organen gaat in een razend tempo. Bij 12 weken zwangerschap is het embryo (vanaf dan spreken we van foetus) al een echt mini-mensje waarbij de meeste organen al gevormd zijn. </a:t>
            </a:r>
          </a:p>
          <a:p>
            <a:r>
              <a:rPr lang="nl-BE" dirty="0"/>
              <a:t>Tijdens de vorming van organen (zie donkerroze periode op de tekening) zijn deze extra kwetsbaar voor schadelijke invloeden. Als de moeder in deze periode blootgesteld wordt aan schadelijke stoffen, ziekte, medicatie, straling, alcohol … dan kan er iets fout lopen met de ontwikkeling van de organen die in ontwikkeling zijn. Het is dus zeer belangrijk om zo gezond mogelijk te leven vanaf de vroege zwangerschap. </a:t>
            </a:r>
          </a:p>
          <a:p>
            <a:endParaRPr lang="nl-BE" dirty="0"/>
          </a:p>
          <a:p>
            <a:r>
              <a:rPr lang="nl-BE" dirty="0"/>
              <a:t>Sommige organen, zoals de hersenen, ontwikkelen zich nog tot 25 jaar na de geboorte. </a:t>
            </a:r>
          </a:p>
        </p:txBody>
      </p:sp>
      <p:sp>
        <p:nvSpPr>
          <p:cNvPr id="4" name="Tijdelijke aanduiding voor dianummer 3"/>
          <p:cNvSpPr>
            <a:spLocks noGrp="1"/>
          </p:cNvSpPr>
          <p:nvPr>
            <p:ph type="sldNum" sz="quarter" idx="5"/>
          </p:nvPr>
        </p:nvSpPr>
        <p:spPr/>
        <p:txBody>
          <a:bodyPr/>
          <a:lstStyle/>
          <a:p>
            <a:fld id="{C6E6C146-507F-4C28-8EBE-7863781D6CF1}" type="slidenum">
              <a:rPr lang="nl-BE" smtClean="0"/>
              <a:t>18</a:t>
            </a:fld>
            <a:endParaRPr lang="nl-BE"/>
          </a:p>
        </p:txBody>
      </p:sp>
    </p:spTree>
    <p:extLst>
      <p:ext uri="{BB962C8B-B14F-4D97-AF65-F5344CB8AC3E}">
        <p14:creationId xmlns:p14="http://schemas.microsoft.com/office/powerpoint/2010/main" val="36571581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BE" b="0" i="0" dirty="0">
                <a:effectLst/>
                <a:latin typeface="FlandersArtSans-Regular"/>
              </a:rPr>
              <a:t>De omgeving van een kind heeft een sterke invloed op de gezondheid van dit kind, zowel op korte als op lange termijn. </a:t>
            </a:r>
          </a:p>
          <a:p>
            <a:pPr algn="l"/>
            <a:r>
              <a:rPr lang="nl-BE" b="0" i="0" dirty="0">
                <a:effectLst/>
                <a:latin typeface="FlandersArtSans-Regular"/>
              </a:rPr>
              <a:t>In de eerste 1000 dagen van het leven (van de bevruchting tot de 2de verjaardag) wordt de basis gelegd voor de rest van het leven van een kind. In deze eerste 1000 dagen doen zich heel wat veranderingen voor: alle organen vormen zich, er wordt een band gesmeed met verzorgers, de eerste stappen worden gezet en de eerste woordjes uitgesproken. Invloeden in deze periode hebben dus ook een effect op de gezondheid in het later leven; de organen gaan bijvoorbeeld normaal gezien een leven lang mee, de eerste hechtingservaringen kunnen een invloed hebben op latere sociale interacties, enz.</a:t>
            </a:r>
          </a:p>
          <a:p>
            <a:pPr algn="l"/>
            <a:r>
              <a:rPr lang="nl-BE" b="0" i="0" dirty="0">
                <a:effectLst/>
                <a:latin typeface="FlandersArtSans-Regular"/>
              </a:rPr>
              <a:t>Waar bepaalde schadelijke invloeden bij volwassenen soms een kortdurend effect hebben, kan dit effect bij baby’s hun functioneren voor altijd beïnvloeden, denk maar aan bepaalde leerstoornissen. Er is meer en meer bewijs dat </a:t>
            </a:r>
            <a:r>
              <a:rPr lang="nl-BE" b="0" i="0" u="sng" dirty="0">
                <a:effectLst/>
                <a:latin typeface="FlandersArtSans-Regular"/>
                <a:hlinkClick r:id="rId3" tooltip="Hormoonverstoorders"/>
              </a:rPr>
              <a:t>omgevingsinvloeden </a:t>
            </a:r>
            <a:r>
              <a:rPr lang="nl-BE" b="0" i="0" dirty="0">
                <a:effectLst/>
                <a:latin typeface="FlandersArtSans-Regular"/>
              </a:rPr>
              <a:t>tijdens de zwangerschap niet enkel een invloed hebben op de gezondheid van een pasgeboren baby, maar ook op de gezondheid van dit kind op volwassen leeftijd of zelfs op de gezondheid van de volgende generatie. Baby’s die tekorten hebben ervaren tijdens de zwangerschap, hebben later bijvoorbeeld een groter risico op obesitas en hart – en vaataandoeningen. Als een zwangere blootgesteld wordt aan fijn stof of sigarettenrook is er een hogere kans op luchtwegaandoeningen bij het kind, zoals astma.</a:t>
            </a:r>
          </a:p>
          <a:p>
            <a:endParaRPr lang="nl-BE" dirty="0"/>
          </a:p>
        </p:txBody>
      </p:sp>
      <p:sp>
        <p:nvSpPr>
          <p:cNvPr id="4" name="Tijdelijke aanduiding voor dianummer 3"/>
          <p:cNvSpPr>
            <a:spLocks noGrp="1"/>
          </p:cNvSpPr>
          <p:nvPr>
            <p:ph type="sldNum" sz="quarter" idx="5"/>
          </p:nvPr>
        </p:nvSpPr>
        <p:spPr/>
        <p:txBody>
          <a:bodyPr/>
          <a:lstStyle/>
          <a:p>
            <a:fld id="{C6E6C146-507F-4C28-8EBE-7863781D6CF1}" type="slidenum">
              <a:rPr lang="nl-BE" smtClean="0"/>
              <a:t>19</a:t>
            </a:fld>
            <a:endParaRPr lang="nl-BE"/>
          </a:p>
        </p:txBody>
      </p:sp>
    </p:spTree>
    <p:extLst>
      <p:ext uri="{BB962C8B-B14F-4D97-AF65-F5344CB8AC3E}">
        <p14:creationId xmlns:p14="http://schemas.microsoft.com/office/powerpoint/2010/main" val="22730880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Het is belangrijk dat vrouwen met een kinderwens foliumzuur beginnen slikken zodat ze voldoende </a:t>
            </a:r>
            <a:r>
              <a:rPr lang="nl-BE" dirty="0" err="1"/>
              <a:t>folaat</a:t>
            </a:r>
            <a:r>
              <a:rPr lang="nl-BE" dirty="0"/>
              <a:t> in het bloed hebben bij het begin van de zwangerschap. </a:t>
            </a:r>
          </a:p>
        </p:txBody>
      </p:sp>
      <p:sp>
        <p:nvSpPr>
          <p:cNvPr id="4" name="Tijdelijke aanduiding voor dianummer 3"/>
          <p:cNvSpPr>
            <a:spLocks noGrp="1"/>
          </p:cNvSpPr>
          <p:nvPr>
            <p:ph type="sldNum" sz="quarter" idx="5"/>
          </p:nvPr>
        </p:nvSpPr>
        <p:spPr/>
        <p:txBody>
          <a:bodyPr/>
          <a:lstStyle/>
          <a:p>
            <a:fld id="{C6E6C146-507F-4C28-8EBE-7863781D6CF1}" type="slidenum">
              <a:rPr lang="nl-BE" smtClean="0"/>
              <a:t>20</a:t>
            </a:fld>
            <a:endParaRPr lang="nl-BE"/>
          </a:p>
        </p:txBody>
      </p:sp>
    </p:spTree>
    <p:extLst>
      <p:ext uri="{BB962C8B-B14F-4D97-AF65-F5344CB8AC3E}">
        <p14:creationId xmlns:p14="http://schemas.microsoft.com/office/powerpoint/2010/main" val="2012170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hlinkClick r:id="rId3"/>
              </a:rPr>
              <a:t>De invloed van de hormonale regeling op de vruchtbaarheid van de mens | </a:t>
            </a:r>
            <a:r>
              <a:rPr lang="nl-BE" dirty="0" err="1">
                <a:hlinkClick r:id="rId3"/>
              </a:rPr>
              <a:t>Reproductive</a:t>
            </a:r>
            <a:r>
              <a:rPr lang="nl-BE" dirty="0">
                <a:hlinkClick r:id="rId3"/>
              </a:rPr>
              <a:t> Health </a:t>
            </a:r>
            <a:r>
              <a:rPr lang="nl-BE" dirty="0" err="1">
                <a:hlinkClick r:id="rId3"/>
              </a:rPr>
              <a:t>Education</a:t>
            </a:r>
            <a:r>
              <a:rPr lang="nl-BE" dirty="0">
                <a:hlinkClick r:id="rId3"/>
              </a:rPr>
              <a:t> (allesovervruchtbaarheid.be)</a:t>
            </a:r>
            <a:r>
              <a:rPr lang="nl-BE" dirty="0"/>
              <a:t>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C6E6C146-507F-4C28-8EBE-7863781D6CF1}" type="slidenum">
              <a:rPr lang="nl-BE" smtClean="0"/>
              <a:t>2</a:t>
            </a:fld>
            <a:endParaRPr lang="nl-BE"/>
          </a:p>
        </p:txBody>
      </p:sp>
    </p:spTree>
    <p:extLst>
      <p:ext uri="{BB962C8B-B14F-4D97-AF65-F5344CB8AC3E}">
        <p14:creationId xmlns:p14="http://schemas.microsoft.com/office/powerpoint/2010/main" val="1045913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Bij een man vindt tijdens het orgasme de ejaculatie of zaadlozing plaats, het ejaculaat bevat ongeveer </a:t>
            </a:r>
            <a:r>
              <a:rPr lang="nl-BE" dirty="0">
                <a:highlight>
                  <a:srgbClr val="FFFF00"/>
                </a:highlight>
              </a:rPr>
              <a:t>100 000 0000 </a:t>
            </a:r>
            <a:r>
              <a:rPr lang="nl-BE" dirty="0"/>
              <a:t>zaadcellen. Als dit orgasme plaats vindt tijdens geslachtsgemeenschap met een vrouw, dan zwemmen ongeveer 500 000 zaadcellen met behulp van hun zweepstaart door de baarmoederholte richting eileiders. Het aantal zaadcellen dat hier in slaagt is maar een fractie van de oorspronkelijke zaadcellen in het ejaculaat. Als zaadcellen doorheen het baarmoederhalsslijm passeren, ondergaan ze ‘</a:t>
            </a:r>
            <a:r>
              <a:rPr lang="nl-BE" dirty="0" err="1"/>
              <a:t>capacitatie</a:t>
            </a:r>
            <a:r>
              <a:rPr lang="nl-BE" dirty="0"/>
              <a:t>’. Dit is een activatie van de zaadcel, wat er voor zorgt dat de zaadcel beter in staat zal zijn om een interactie met de eicel aan te gaan.</a:t>
            </a:r>
          </a:p>
          <a:p>
            <a:r>
              <a:rPr lang="nl-BE" dirty="0"/>
              <a:t>Snelle zaadcellen kunnen op een half uurtje tijd de 17 cm overbruggen van in de vagina naar de plaats waar de eicel zich bevindt in de eileider. De zaadcellen worden hierbij geholpen door samentrekkingen van spieren in de baarmoeder en eileiders. Deze samentrekkingen zijn frequenter rond de eisprong. De zaadcel die uiteindelijk voor de bevruchting zal zorgen, zit meestal niet in de groep van koplopers die de weg bereiden voor de ‘winnende’ zaadcel. </a:t>
            </a:r>
          </a:p>
          <a:p>
            <a:r>
              <a:rPr lang="nl-BE" dirty="0"/>
              <a:t>Afhankelijk of de bevruchtende zaadcel het X chromosoom of Y chromosoom bevat, zal de zygote uitgroeien tot een persoon met mannelijke of persoon met vrouwelijke kenmerken.</a:t>
            </a:r>
          </a:p>
          <a:p>
            <a:endParaRPr lang="nl-BE" dirty="0"/>
          </a:p>
          <a:p>
            <a:r>
              <a:rPr lang="nl-BE" dirty="0"/>
              <a:t>Stappen in de bevruchting:</a:t>
            </a:r>
          </a:p>
          <a:p>
            <a:pPr marL="228600" indent="-228600">
              <a:buFont typeface="+mj-lt"/>
              <a:buAutoNum type="arabicPeriod"/>
            </a:pPr>
            <a:r>
              <a:rPr lang="nl-BE" dirty="0"/>
              <a:t>De zaadcel passeert de corona </a:t>
            </a:r>
            <a:r>
              <a:rPr lang="nl-BE" dirty="0" err="1"/>
              <a:t>radiata</a:t>
            </a:r>
            <a:r>
              <a:rPr lang="nl-BE" dirty="0"/>
              <a:t> (gevormd door follikelcellen). Bij het binnendringen van deze cellen, worden enzymen geactiveerd van het </a:t>
            </a:r>
            <a:r>
              <a:rPr lang="nl-BE" dirty="0" err="1"/>
              <a:t>acrosoom</a:t>
            </a:r>
            <a:r>
              <a:rPr lang="nl-BE" dirty="0"/>
              <a:t>. </a:t>
            </a:r>
          </a:p>
          <a:p>
            <a:pPr marL="228600" indent="-228600">
              <a:buFont typeface="+mj-lt"/>
              <a:buAutoNum type="arabicPeriod"/>
            </a:pPr>
            <a:r>
              <a:rPr lang="nl-BE" dirty="0"/>
              <a:t>De zaadcel penetreert de zona pellucida met behulp van de enzymen van het </a:t>
            </a:r>
            <a:r>
              <a:rPr lang="nl-BE" dirty="0" err="1"/>
              <a:t>acrosoom</a:t>
            </a:r>
            <a:r>
              <a:rPr lang="nl-BE" dirty="0"/>
              <a:t>. </a:t>
            </a:r>
            <a:r>
              <a:rPr lang="nl-BE" i="0" dirty="0"/>
              <a:t>Dit is enkel mogelijk voor een ‘fitte’ zaadcel. </a:t>
            </a:r>
            <a:endParaRPr lang="nl-BE" dirty="0"/>
          </a:p>
          <a:p>
            <a:pPr marL="228600" indent="-228600">
              <a:buFont typeface="+mj-lt"/>
              <a:buAutoNum type="arabicPeriod"/>
            </a:pPr>
            <a:r>
              <a:rPr lang="nl-BE" dirty="0"/>
              <a:t>De kop van de zaadcel raakt tot bij de eicel en het plasmamembraam van zaadcel en eicel smelten samen.  Hierdoor kan de zaadcel binnendringen in de eicel.</a:t>
            </a:r>
          </a:p>
          <a:p>
            <a:pPr marL="228600" indent="-228600">
              <a:buFont typeface="+mj-lt"/>
              <a:buAutoNum type="arabicPeriod"/>
            </a:pPr>
            <a:r>
              <a:rPr lang="nl-BE" dirty="0"/>
              <a:t>Door het binnendringen van de zaadcel is er een tweeledige reactie van de eicel:</a:t>
            </a:r>
          </a:p>
          <a:p>
            <a:pPr marL="685800" lvl="1" indent="-228600">
              <a:buFont typeface="+mj-lt"/>
              <a:buAutoNum type="alphaLcPeriod"/>
            </a:pPr>
            <a:r>
              <a:rPr lang="nl-BE" dirty="0"/>
              <a:t>De zona pellucida en </a:t>
            </a:r>
            <a:r>
              <a:rPr lang="nl-BE" dirty="0" err="1"/>
              <a:t>celmembraam</a:t>
            </a:r>
            <a:r>
              <a:rPr lang="nl-BE" dirty="0"/>
              <a:t> worden ondoordringbaar zodat andere zaadcellen niet meer kunnen binnendringen</a:t>
            </a:r>
          </a:p>
          <a:p>
            <a:pPr marL="685800" lvl="1" indent="-228600">
              <a:buFont typeface="+mj-lt"/>
              <a:buAutoNum type="alphaLcPeriod"/>
            </a:pPr>
            <a:r>
              <a:rPr lang="nl-BE" dirty="0"/>
              <a:t>De eicel voltooit de tweede </a:t>
            </a:r>
            <a:r>
              <a:rPr lang="nl-BE" dirty="0" err="1"/>
              <a:t>meiotische</a:t>
            </a:r>
            <a:r>
              <a:rPr lang="nl-BE" dirty="0"/>
              <a:t> deling en drijft het tweede poollichaampje uit. </a:t>
            </a:r>
          </a:p>
          <a:p>
            <a:pPr marL="457200" lvl="1" indent="0">
              <a:buFont typeface="+mj-lt"/>
              <a:buNone/>
            </a:pPr>
            <a:r>
              <a:rPr lang="nl-BE" dirty="0"/>
              <a:t>De eicel is nu volledig rijp en bevat een celkern, de vrouwelijke celkern. </a:t>
            </a:r>
          </a:p>
          <a:p>
            <a:pPr marL="228600" lvl="0" indent="-228600">
              <a:buFont typeface="+mj-lt"/>
              <a:buAutoNum type="arabicPeriod"/>
            </a:pPr>
            <a:r>
              <a:rPr lang="nl-BE" dirty="0"/>
              <a:t>De zaadcel komt terecht in het cytoplasma en de kop groeit om de mannelijke celkern te vormen. De staart van de zaadcel heeft nu geen nut meer en verdwijnt. Terwijl de celkernen van ei- en zaadcel gevormd worden, wordt hun DNA gekopieerd. </a:t>
            </a:r>
          </a:p>
          <a:p>
            <a:pPr marL="228600" lvl="0" indent="-228600">
              <a:buFont typeface="+mj-lt"/>
              <a:buAutoNum type="arabicPeriod"/>
            </a:pPr>
            <a:r>
              <a:rPr lang="nl-BE" dirty="0"/>
              <a:t>De vrouwelijke en mannelijke zaadcel komen dichter bij elkaar te liggen, verliezen hun kernmembraam en smelten samen. De chromosomen van beide gameten vermengen zich en vormen een nieuwe diploïde cel: de zygote. Dit is het begin van een nieuw, uniek menselijk wezen door de nieuwe combinatie van genetisch materiaal.</a:t>
            </a:r>
          </a:p>
          <a:p>
            <a:endParaRPr lang="nl-BE" dirty="0"/>
          </a:p>
          <a:p>
            <a:r>
              <a:rPr lang="nl-BE" dirty="0"/>
              <a:t>Na binnendringen van de zaadcel in de eicel, bereidt de eerste celdeling zich voor en zien we twee celkernen met daarin het genetisch materiaal van beide ouders, dit is een zygote. Het erfelijk materiaal verdubbelt zich en daarna zien we eerste celdeling (binnen de 30 uur na de bevruchting). Op dat moment ligt al vast of het vroege embryo zal uitgroeien tot een persoon met het vrouwelijke of mannelijke geslacht, welke haarkleur en welk temperament deze persoon zal hebben.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C6E6C146-507F-4C28-8EBE-7863781D6CF1}" type="slidenum">
              <a:rPr lang="nl-BE" smtClean="0"/>
              <a:t>3</a:t>
            </a:fld>
            <a:endParaRPr lang="nl-BE"/>
          </a:p>
        </p:txBody>
      </p:sp>
    </p:spTree>
    <p:extLst>
      <p:ext uri="{BB962C8B-B14F-4D97-AF65-F5344CB8AC3E}">
        <p14:creationId xmlns:p14="http://schemas.microsoft.com/office/powerpoint/2010/main" val="2266114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De zygote ondergaat snel een aantal mitotische celdelingen.</a:t>
            </a:r>
          </a:p>
          <a:p>
            <a:endParaRPr lang="nl-BE" dirty="0"/>
          </a:p>
          <a:p>
            <a:r>
              <a:rPr lang="nl-BE" dirty="0"/>
              <a:t>In het stadium dat het embryo aankomt in de baarmoederholte, bevat ze 12 tot 16 cellen en spreken we van de </a:t>
            </a:r>
            <a:r>
              <a:rPr lang="nl-BE" dirty="0" err="1"/>
              <a:t>morula</a:t>
            </a:r>
            <a:r>
              <a:rPr lang="nl-BE" dirty="0"/>
              <a:t> (3 dagen na de bevruchting). Na aankomst verblijft het embryo vrij inactief in de baarmoeder; na 5 dagen vormt zich een </a:t>
            </a:r>
            <a:r>
              <a:rPr lang="nl-BE" dirty="0" err="1"/>
              <a:t>blastocyste</a:t>
            </a:r>
            <a:r>
              <a:rPr lang="nl-BE" dirty="0"/>
              <a:t> met 50 tot 60 blastomeren en een holte met vocht (de </a:t>
            </a:r>
            <a:r>
              <a:rPr lang="nl-BE" dirty="0" err="1"/>
              <a:t>blastocoele</a:t>
            </a:r>
            <a:r>
              <a:rPr lang="nl-BE" dirty="0"/>
              <a:t>). </a:t>
            </a:r>
          </a:p>
          <a:p>
            <a:r>
              <a:rPr lang="nl-BE" dirty="0"/>
              <a:t>De tocht van de bevruchte eicel naar de plaats waar de innesteling zal gebeuren, duurt ongeveer 5 dagen.</a:t>
            </a:r>
          </a:p>
          <a:p>
            <a:endParaRPr lang="nl-BE" dirty="0"/>
          </a:p>
          <a:p>
            <a:r>
              <a:rPr lang="nl-BE" dirty="0"/>
              <a:t>Bij de bevruchting smelten een cel van de moeder (eicel) en een cel van de vader (zaadcel) samen. De oorspronkelijke eicel en zaadcel (de voortplantingscellen of gameten), bevatten elk 23 chromosomen. Na de bevruchting ontstaat er een nieuwe cel, of zygote, die 46 chromosomen heeft met voor de helft erfelijke eigenschappen van de vader en de helft erfelijke eigenschappen van de moeder. </a:t>
            </a:r>
          </a:p>
          <a:p>
            <a:r>
              <a:rPr lang="nl-BE" dirty="0"/>
              <a:t>Ook deze zygote bevat 22 paar gewone chromosomen en 1 paar geslachtschromosomen. Een vrouw heeft enkel X – chromosomen in haar eicellen en zal dus een X-chromosoom doorgeven aan haar baby. Een man heeft twee soorten zaadcellen; zaadcellen met een X-chromosoom van zijn moeder en zaadcellen met een Y-chromosoom van zijn vader. Afhankelijk van de zaadcel die de eicel bevrucht, zal de zygote XX meekrijgen als geslachtschromosomen of XY. In het eerste geval zal de zygote uitgroeien als een persoon met vrouwelijke kenmerken (XX); in het tweede geval zal de zygote uitgroeien als een persoon met mannelijke kenmerken (XY).</a:t>
            </a:r>
          </a:p>
          <a:p>
            <a:endParaRPr lang="nl-BE" dirty="0"/>
          </a:p>
          <a:p>
            <a:r>
              <a:rPr lang="nl-BE" dirty="0"/>
              <a:t>De zygote gaat zich in de uren en dagen na de bevruchting delen tot 4, 8, 16, … cellen. Deze deling heten we </a:t>
            </a:r>
            <a:r>
              <a:rPr lang="nl-BE" i="1" dirty="0"/>
              <a:t>mitose</a:t>
            </a:r>
            <a:r>
              <a:rPr lang="nl-BE" i="0" dirty="0"/>
              <a:t>. Net voor de deling gaan de chromosomen zich verdubbelen, zodat er in elke cel weer 46 chromosomen zitten. Aangezien deze nieuwe chromosomen kopieën zijn van de oorspronkelijke zygote, bevat elke nieuwe cel dezelfde erfelijke informatie als de bevruchte eicel.</a:t>
            </a:r>
          </a:p>
          <a:p>
            <a:endParaRPr lang="nl-BE" i="0" dirty="0"/>
          </a:p>
          <a:p>
            <a:r>
              <a:rPr lang="nl-BE" i="0" dirty="0"/>
              <a:t>De dochtercellen van een zygote noemen we blastomeren. Na ongeveer 3 dagen bevat de zygote 12 blastomeren en spreken we van het </a:t>
            </a:r>
            <a:r>
              <a:rPr lang="nl-BE" i="0" dirty="0" err="1"/>
              <a:t>morulastadium</a:t>
            </a:r>
            <a:r>
              <a:rPr lang="nl-BE" i="0" dirty="0"/>
              <a:t>. De blastomeren herorganiseren zich tot een compacte bal van cellen en ondertussen komt de </a:t>
            </a:r>
            <a:r>
              <a:rPr lang="nl-BE" i="0" dirty="0" err="1"/>
              <a:t>morula</a:t>
            </a:r>
            <a:r>
              <a:rPr lang="nl-BE" i="0" dirty="0"/>
              <a:t> in de baarmoeder terecht waardoor de </a:t>
            </a:r>
            <a:r>
              <a:rPr lang="nl-BE" i="0" dirty="0" err="1"/>
              <a:t>morula</a:t>
            </a:r>
            <a:r>
              <a:rPr lang="nl-BE" i="0" dirty="0"/>
              <a:t> vocht van in de baarmoederholte absorbeert. Hierdoor onderscheiden we twee delen in de cel: de buitenste cellaag of trofoblast en een groep blastomeren die de binnenste cellaag vormt: de embryoblast. De embryoblast zal straks het embryo vormen en de trofoblast zal de placenta vormen. Op dag 4 zorgt al het geabsorbeerde vocht dat er een holte ontstaat in het </a:t>
            </a:r>
            <a:r>
              <a:rPr lang="nl-BE" i="0" dirty="0" err="1"/>
              <a:t>morula</a:t>
            </a:r>
            <a:r>
              <a:rPr lang="nl-BE" i="0" dirty="0"/>
              <a:t> en vanaf dit punt spreken we van de </a:t>
            </a:r>
            <a:r>
              <a:rPr lang="nl-BE" i="0" dirty="0" err="1"/>
              <a:t>blastocyste</a:t>
            </a:r>
            <a:r>
              <a:rPr lang="nl-BE" i="0" dirty="0"/>
              <a:t>. Ondertussen ligt de </a:t>
            </a:r>
            <a:r>
              <a:rPr lang="nl-BE" i="0" dirty="0" err="1"/>
              <a:t>morula</a:t>
            </a:r>
            <a:r>
              <a:rPr lang="nl-BE" i="0" dirty="0"/>
              <a:t>/</a:t>
            </a:r>
            <a:r>
              <a:rPr lang="nl-BE" i="0" dirty="0" err="1"/>
              <a:t>blastocyste</a:t>
            </a:r>
            <a:r>
              <a:rPr lang="nl-BE" i="0" dirty="0"/>
              <a:t> nog steeds vrij in de baarmoederholte. Op dag 5 verdwijnt de zona pellucida en op dag 6 hecht de </a:t>
            </a:r>
            <a:r>
              <a:rPr lang="nl-BE" i="0" dirty="0" err="1"/>
              <a:t>blastocyste</a:t>
            </a:r>
            <a:r>
              <a:rPr lang="nl-BE" i="0" dirty="0"/>
              <a:t> aan het epitheel van het endometrium. Vanaf dat moment krijgt de </a:t>
            </a:r>
            <a:r>
              <a:rPr lang="nl-BE" i="0" dirty="0" err="1"/>
              <a:t>blastocyste</a:t>
            </a:r>
            <a:r>
              <a:rPr lang="nl-BE" i="0" dirty="0"/>
              <a:t> voeding via het maternale bloed. Vanaf deze periode krijgen we ook </a:t>
            </a:r>
            <a:r>
              <a:rPr lang="nl-BE" i="0" dirty="0" err="1"/>
              <a:t>celdifferentiatie</a:t>
            </a:r>
            <a:r>
              <a:rPr lang="nl-BE" i="0" dirty="0"/>
              <a:t>.</a:t>
            </a:r>
          </a:p>
          <a:p>
            <a:endParaRPr lang="nl-BE" i="0" dirty="0"/>
          </a:p>
          <a:p>
            <a:r>
              <a:rPr lang="nl-BE" i="0" dirty="0"/>
              <a:t>De trofoblast maakt </a:t>
            </a:r>
            <a:r>
              <a:rPr lang="nl-BE" dirty="0"/>
              <a:t>humaan choriongonadotrofine of HCG aan. Dit kan opgespoord worden in de urine of bloed van de moeder in de vroege zwangerschap en wordt vaak gebruikt als indicator van een zwangerschap.</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C6E6C146-507F-4C28-8EBE-7863781D6CF1}" type="slidenum">
              <a:rPr lang="nl-BE" smtClean="0"/>
              <a:t>4</a:t>
            </a:fld>
            <a:endParaRPr lang="nl-BE"/>
          </a:p>
        </p:txBody>
      </p:sp>
    </p:spTree>
    <p:extLst>
      <p:ext uri="{BB962C8B-B14F-4D97-AF65-F5344CB8AC3E}">
        <p14:creationId xmlns:p14="http://schemas.microsoft.com/office/powerpoint/2010/main" val="2514036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Als er meerdere eicellen rijpen en vrij komen bij een ovulatie en als deze eicellen bovendien bevrucht worden, dan is er een kans op een meerlingzwangerschap. Gezien deze meerling ontstaat uit afzonderlijke eicellen en afzonderlijke zaadcellen is deze meerling niet identiek. In het geval van een tweeling, dan ontstaat deze tweeling uit twee verschillende </a:t>
            </a:r>
            <a:r>
              <a:rPr lang="nl-BE" dirty="0" err="1"/>
              <a:t>zygotes</a:t>
            </a:r>
            <a:r>
              <a:rPr lang="nl-BE" dirty="0"/>
              <a:t> en spreken we dus van een </a:t>
            </a:r>
            <a:r>
              <a:rPr lang="nl-BE" dirty="0" err="1"/>
              <a:t>dizygote</a:t>
            </a:r>
            <a:r>
              <a:rPr lang="nl-BE" dirty="0"/>
              <a:t> tweeling.</a:t>
            </a:r>
          </a:p>
          <a:p>
            <a:r>
              <a:rPr lang="nl-BE" dirty="0"/>
              <a:t>Deze tweeling kan van hetzelfde of van een verschillend geslacht zijn en kunnen op elkaar lijken als andere broers en zussen.</a:t>
            </a:r>
          </a:p>
          <a:p>
            <a:r>
              <a:rPr lang="nl-BE" dirty="0"/>
              <a:t>Als een tweelingzwangerschap ontstaat als het resultaat van een vruchtbaarheidsbehandeling, waarbij meerdere bevruchte eicellen worden teruggeplaatst na een bevruchting </a:t>
            </a:r>
            <a:r>
              <a:rPr lang="nl-BE" i="1" dirty="0"/>
              <a:t>in vitro</a:t>
            </a:r>
            <a:r>
              <a:rPr lang="nl-BE" i="0" dirty="0"/>
              <a:t>, dan is dit ook een </a:t>
            </a:r>
            <a:r>
              <a:rPr lang="nl-BE" i="0" dirty="0" err="1"/>
              <a:t>dizygote</a:t>
            </a:r>
            <a:r>
              <a:rPr lang="nl-BE" i="0" dirty="0"/>
              <a:t> tweelingzwangerschap.</a:t>
            </a:r>
          </a:p>
          <a:p>
            <a:endParaRPr lang="nl-BE" i="0" dirty="0"/>
          </a:p>
          <a:p>
            <a:r>
              <a:rPr lang="nl-BE" i="0" dirty="0"/>
              <a:t>Heel uitzonderlijk kan het gebeuren dat er bij de celdeling twee embryo’s ontwikkelen uit één zygote in de plaats van één. In dit geval spreken we van een </a:t>
            </a:r>
            <a:r>
              <a:rPr lang="nl-BE" i="0" dirty="0" err="1"/>
              <a:t>monozygote</a:t>
            </a:r>
            <a:r>
              <a:rPr lang="nl-BE" i="0" dirty="0"/>
              <a:t> tweeling. Deze tweeling komt voort uit dezelfde eicel en dezelfde zaadcel en is dus genetisch identiek. Deze tweeling kan in dezelfde vruchtzak zitten of kan een verschillende vruchtzak hebben. Ze delen sowieso wel dezelfde placenta. Jammer genoeg doen zich bij dergelijke tweelingen vaak complicaties voor. Het delen van dezelfde vruchtzak en placenta kan ervoor bijvoorbeeld voor zorgen dat de navelstrengen rond elkaar heen draaien of dat één van de embryo’s meer voedingsstoffen krijgt dan de andere.</a:t>
            </a:r>
            <a:endParaRPr lang="nl-BE" dirty="0"/>
          </a:p>
          <a:p>
            <a:endParaRPr lang="nl-BE" dirty="0"/>
          </a:p>
        </p:txBody>
      </p:sp>
      <p:sp>
        <p:nvSpPr>
          <p:cNvPr id="4" name="Tijdelijke aanduiding voor dianummer 3"/>
          <p:cNvSpPr>
            <a:spLocks noGrp="1"/>
          </p:cNvSpPr>
          <p:nvPr>
            <p:ph type="sldNum" sz="quarter" idx="5"/>
          </p:nvPr>
        </p:nvSpPr>
        <p:spPr/>
        <p:txBody>
          <a:bodyPr/>
          <a:lstStyle/>
          <a:p>
            <a:fld id="{C6E6C146-507F-4C28-8EBE-7863781D6CF1}" type="slidenum">
              <a:rPr lang="nl-BE" smtClean="0"/>
              <a:t>5</a:t>
            </a:fld>
            <a:endParaRPr lang="nl-BE"/>
          </a:p>
        </p:txBody>
      </p:sp>
    </p:spTree>
    <p:extLst>
      <p:ext uri="{BB962C8B-B14F-4D97-AF65-F5344CB8AC3E}">
        <p14:creationId xmlns:p14="http://schemas.microsoft.com/office/powerpoint/2010/main" val="17153736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De allereerste cellen van een embryo hebben nog geen specifieke functie. De eerste cellen ontwikkelen zich gaandeweg tot verschillende soorten cellen: huidcellen, spiercellen, hersencellen.</a:t>
            </a:r>
          </a:p>
          <a:p>
            <a:r>
              <a:rPr lang="nl-BE" dirty="0"/>
              <a:t>In iedere cel bevindt zich erfelijk materiaal in de vorm van chromosomen. In deze chromosomen zit alle genetische informatie die nodig is voor het ontwikkelen, laten leven en voortplanten van de mens.</a:t>
            </a:r>
          </a:p>
          <a:p>
            <a:endParaRPr lang="nl-BE" dirty="0"/>
          </a:p>
        </p:txBody>
      </p:sp>
      <p:sp>
        <p:nvSpPr>
          <p:cNvPr id="4" name="Tijdelijke aanduiding voor dianummer 3"/>
          <p:cNvSpPr>
            <a:spLocks noGrp="1"/>
          </p:cNvSpPr>
          <p:nvPr>
            <p:ph type="sldNum" sz="quarter" idx="5"/>
          </p:nvPr>
        </p:nvSpPr>
        <p:spPr/>
        <p:txBody>
          <a:bodyPr/>
          <a:lstStyle/>
          <a:p>
            <a:fld id="{C6E6C146-507F-4C28-8EBE-7863781D6CF1}" type="slidenum">
              <a:rPr lang="nl-BE" smtClean="0"/>
              <a:t>6</a:t>
            </a:fld>
            <a:endParaRPr lang="nl-BE"/>
          </a:p>
        </p:txBody>
      </p:sp>
    </p:spTree>
    <p:extLst>
      <p:ext uri="{BB962C8B-B14F-4D97-AF65-F5344CB8AC3E}">
        <p14:creationId xmlns:p14="http://schemas.microsoft.com/office/powerpoint/2010/main" val="9176866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Chromosomen bevatten lange strengen die bestaan uit </a:t>
            </a:r>
            <a:r>
              <a:rPr lang="nl-BE" i="1" dirty="0"/>
              <a:t>desoxyribonucleïnezuur</a:t>
            </a:r>
            <a:r>
              <a:rPr lang="nl-BE" i="0" dirty="0"/>
              <a:t> of DNA. Het DNA bevat op zijn beurt de code waarin al onze erfelijke eigenschappen zijn vastgelegd. </a:t>
            </a:r>
          </a:p>
          <a:p>
            <a:r>
              <a:rPr lang="nl-BE" i="0" dirty="0"/>
              <a:t>Een gen is een stukje DNA met informatie voor de vorming van een bepaald eiwit. Deze genen bevatten onze erfelijke eigenschappen, bijvoorbeeld onze haar – en oogkleur. </a:t>
            </a:r>
          </a:p>
          <a:p>
            <a:r>
              <a:rPr lang="nl-BE" i="0" dirty="0"/>
              <a:t>Bij de celdeling wort een kopie gemaakt van al het erfelijk materiaal. Op die manier bevat een cel na celdeling hetzelfde genetisch materiaal als de oorspronkelijke cel.</a:t>
            </a:r>
          </a:p>
          <a:p>
            <a:r>
              <a:rPr lang="nl-BE" i="0" dirty="0"/>
              <a:t>We weten sinds 1953, dankzij James Watson en Francis </a:t>
            </a:r>
            <a:r>
              <a:rPr lang="nl-BE" i="0" dirty="0" err="1"/>
              <a:t>Crick</a:t>
            </a:r>
            <a:r>
              <a:rPr lang="nl-BE" i="0" dirty="0"/>
              <a:t>, dat DNA uit twee draden bestaat die als een wenteltrap om elkaar heen draaien en een dubbele helix vormen. De treden van de trap bestaan telkens uit 2 </a:t>
            </a:r>
            <a:r>
              <a:rPr lang="nl-BE" i="1" dirty="0"/>
              <a:t>basen of nucleotiden </a:t>
            </a:r>
            <a:r>
              <a:rPr lang="nl-BE" i="0" dirty="0"/>
              <a:t>die met elkaar verbonden zijn (zie figuur gezond zwanger worden p. 99). </a:t>
            </a:r>
          </a:p>
          <a:p>
            <a:r>
              <a:rPr lang="nl-BE" i="0" dirty="0"/>
              <a:t>De specifieke genetische code van elk gen wordt bepaald door de volgorde van nucleotiden of basen. Er zijn vier verschillende soorten nucleotiden: </a:t>
            </a:r>
            <a:r>
              <a:rPr lang="nl-BE" i="1" dirty="0"/>
              <a:t>adenine (A), cytosine (C), Guanine (G) </a:t>
            </a:r>
            <a:r>
              <a:rPr lang="nl-BE" i="0" dirty="0"/>
              <a:t>en </a:t>
            </a:r>
            <a:r>
              <a:rPr lang="nl-BE" i="1" dirty="0" err="1"/>
              <a:t>thymine</a:t>
            </a:r>
            <a:r>
              <a:rPr lang="nl-BE" i="1" dirty="0"/>
              <a:t> (T). Cytosine </a:t>
            </a:r>
            <a:r>
              <a:rPr lang="nl-BE" i="0" dirty="0"/>
              <a:t>vormt altijd een paar met </a:t>
            </a:r>
            <a:r>
              <a:rPr lang="nl-BE" i="1" dirty="0"/>
              <a:t>guanine </a:t>
            </a:r>
            <a:r>
              <a:rPr lang="nl-BE" i="0" dirty="0"/>
              <a:t>en </a:t>
            </a:r>
            <a:r>
              <a:rPr lang="nl-BE" i="1" dirty="0"/>
              <a:t>adenine </a:t>
            </a:r>
            <a:r>
              <a:rPr lang="nl-BE" i="0" dirty="0"/>
              <a:t>met</a:t>
            </a:r>
            <a:r>
              <a:rPr lang="nl-BE" i="1" dirty="0"/>
              <a:t> </a:t>
            </a:r>
            <a:r>
              <a:rPr lang="nl-BE" i="1" dirty="0" err="1"/>
              <a:t>thymine</a:t>
            </a:r>
            <a:r>
              <a:rPr lang="nl-BE" i="1" dirty="0"/>
              <a:t>, </a:t>
            </a:r>
            <a:r>
              <a:rPr lang="nl-BE" i="0" dirty="0"/>
              <a:t>maar deze paren kunnen op een verschillende manier op elkaar volgen, dit bepaalt uiteindelijk welk eiwit gevormd wordt. </a:t>
            </a:r>
          </a:p>
          <a:p>
            <a:endParaRPr lang="nl-BE" i="0" dirty="0"/>
          </a:p>
          <a:p>
            <a:r>
              <a:rPr lang="nl-BE" i="0" dirty="0"/>
              <a:t>Normaal gezien bevatten onze cellen 46 chromosomen: 22 paar gewone chromosomen en 1 paar geslachtschromosomen. Dit laatste paar chromosomen bepaald de ontwikkeling van mannelijke of vrouwelijke eigenschappen van een individu. De voortplantingscellen bevatten slechts 1 paar van elk chromosoom en dus in totaal maar 23 chromosomen.</a:t>
            </a:r>
          </a:p>
          <a:p>
            <a:r>
              <a:rPr lang="nl-BE" i="0" dirty="0"/>
              <a:t>Voor elke eigenschap van een individu zijn er twee genen verantwoordelijk; één van de moeder en één van de vader. Niet alle eigenschappen van een persoon zijn genetisch bepaald (of bepaald door </a:t>
            </a:r>
            <a:r>
              <a:rPr lang="nl-BE" i="1" dirty="0"/>
              <a:t>nature), </a:t>
            </a:r>
            <a:r>
              <a:rPr lang="nl-BE" i="0" dirty="0"/>
              <a:t>veel hangt ook af van de omgeving (</a:t>
            </a:r>
            <a:r>
              <a:rPr lang="nl-BE" i="1" dirty="0" err="1"/>
              <a:t>nurture</a:t>
            </a:r>
            <a:r>
              <a:rPr lang="nl-BE" i="1" dirty="0"/>
              <a:t>). </a:t>
            </a:r>
            <a:r>
              <a:rPr lang="nl-BE" i="0" dirty="0"/>
              <a:t>Zo spelen opvoeding, kansen, sociale interactie bijvoorbeeld ook een grote rol in de vorming van de persoonlijkheid van een individu. </a:t>
            </a:r>
          </a:p>
          <a:p>
            <a:endParaRPr lang="nl-BE" dirty="0"/>
          </a:p>
        </p:txBody>
      </p:sp>
      <p:sp>
        <p:nvSpPr>
          <p:cNvPr id="4" name="Tijdelijke aanduiding voor dianummer 3"/>
          <p:cNvSpPr>
            <a:spLocks noGrp="1"/>
          </p:cNvSpPr>
          <p:nvPr>
            <p:ph type="sldNum" sz="quarter" idx="5"/>
          </p:nvPr>
        </p:nvSpPr>
        <p:spPr/>
        <p:txBody>
          <a:bodyPr/>
          <a:lstStyle/>
          <a:p>
            <a:fld id="{C6E6C146-507F-4C28-8EBE-7863781D6CF1}" type="slidenum">
              <a:rPr lang="nl-BE" smtClean="0"/>
              <a:t>7</a:t>
            </a:fld>
            <a:endParaRPr lang="nl-BE"/>
          </a:p>
        </p:txBody>
      </p:sp>
    </p:spTree>
    <p:extLst>
      <p:ext uri="{BB962C8B-B14F-4D97-AF65-F5344CB8AC3E}">
        <p14:creationId xmlns:p14="http://schemas.microsoft.com/office/powerpoint/2010/main" val="4834633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Foutjes in het genetisch materiaal kunnen verantwoordelijk zijn voor een aantal afwijkingen bij de baby. De fout kan zich voordoen bij een foute deling, we spreken dan van een mutatie, of soms hebben de ouders aanleg voor een bepaalde ziekte die dan aan één of meerdere kinderen kan doorgegeven worden. Als er aanwijzingen zijn dat er een erfelijke aandoening is in de familie, dan kunnen ouders zichzelf laten onderzoeken. </a:t>
            </a:r>
          </a:p>
          <a:p>
            <a:endParaRPr lang="nl-BE" dirty="0"/>
          </a:p>
          <a:p>
            <a:r>
              <a:rPr lang="nl-BE" dirty="0"/>
              <a:t>Erfelijkheidsonderzoek kan gebeuren vooraleer men zwanger wordt. Een klinisch geneticus doet dan lichamelijk en genetisch onderzoek (bloedafname waarna chromosomen en DNA onderzocht worden). Op die manier kunnen de risico’s voor een kind ingeschat worden.</a:t>
            </a:r>
          </a:p>
          <a:p>
            <a:r>
              <a:rPr lang="nl-BE" dirty="0"/>
              <a:t>Als er een verhoogd risico is op een baby met ernstige aandoeningen, zoals </a:t>
            </a:r>
            <a:r>
              <a:rPr lang="nl-BE" dirty="0" err="1"/>
              <a:t>mucoviscoidose</a:t>
            </a:r>
            <a:r>
              <a:rPr lang="nl-BE" dirty="0"/>
              <a:t>, spierdystrofie van </a:t>
            </a:r>
            <a:r>
              <a:rPr lang="nl-BE" dirty="0" err="1"/>
              <a:t>Duchenne</a:t>
            </a:r>
            <a:r>
              <a:rPr lang="nl-BE" dirty="0"/>
              <a:t>, ernstige hemofilie en de ziekte van Huntington, dan kan de bevruchting van het kind </a:t>
            </a:r>
            <a:r>
              <a:rPr lang="nl-BE" i="1" dirty="0"/>
              <a:t>in vitro</a:t>
            </a:r>
            <a:r>
              <a:rPr lang="nl-BE" i="0" dirty="0"/>
              <a:t> gebeuren en kan het embryo eerst getest worden vooraleer terug in het lichaam van de moeder te brengen; dit heet pre-implantatie genetische diagnostiek. </a:t>
            </a:r>
          </a:p>
          <a:p>
            <a:r>
              <a:rPr lang="nl-BE" i="0" dirty="0"/>
              <a:t>Ook tijdens de zwangerschap kunnen er genetische testen gebeuren, dit noemen we prenatale diagnostiek.</a:t>
            </a:r>
          </a:p>
          <a:p>
            <a:endParaRPr lang="nl-BE" i="0" dirty="0"/>
          </a:p>
          <a:p>
            <a:r>
              <a:rPr lang="nl-BE" i="0" dirty="0"/>
              <a:t>Bij de prenatale diagnostiek onderscheiden we verschillende stappen. De eerste stap, de NIPT, wordt vandaag aan alle zwangere vrouwen aangeboden vanaf 12 weken zwangerschap. De test kost ongeveer 300 euro, maar wordt bijna volledig terug betaald door het RIZIV. De naam van de test zegt het zelf, deze is niet-invasief, want de test gebeurt op bloed van de moeder, dus via een eenvoudige bloedafname. Men kan in het bloed het DNA van de baby opsporen en screenen op een aantal afwijkingen op, zoals trisomie 21 (Down syndroom), trisomie 18 (Edwards syndroom) en trisomie 13 (</a:t>
            </a:r>
            <a:r>
              <a:rPr lang="nl-BE" i="0" dirty="0" err="1"/>
              <a:t>Patau</a:t>
            </a:r>
            <a:r>
              <a:rPr lang="nl-BE" i="0" dirty="0"/>
              <a:t> syndroom). Doordat alle chromosomen nagekeken worden, kunnen ook nog andere chromosoomafwijkingen gevonden worden. De resultaten van deze test zijn al gekend na 7 tot 10 dagen. Als de test een afwijking aan het licht brengt, dient dit nog bevestigd door een andere, meer invasieve test, zoals de vruchtwaterpunctie of vlokkentest.</a:t>
            </a:r>
          </a:p>
          <a:p>
            <a:r>
              <a:rPr lang="nl-BE" i="0" dirty="0"/>
              <a:t>Een vruchtwaterpunctie kan vanaf 15 weken zwangerschap. Men gaat dan met een fijne naald doorheen de buikwand en zuigt wat vruchtwater op. In dit vruchtwater bevinden zich foetale cellen waarop genetische testen kunnen gebeuren. </a:t>
            </a:r>
          </a:p>
          <a:p>
            <a:r>
              <a:rPr lang="nl-BE" i="0" dirty="0"/>
              <a:t>De vlokkentest kan vroeger in de zwangerschap, namelijk vanaf 10 weken. Deze test gaat men uitvoeren als er een verhoogde kans is op genetische afwijkingen. Bij de vlokkentest gaat men placentavlokken opzuigen om hier nadien genetische testen op te doen.</a:t>
            </a:r>
          </a:p>
          <a:p>
            <a:r>
              <a:rPr lang="nl-BE" i="0" dirty="0"/>
              <a:t>Deze invasieve testen brengen wat risico’s met zich mee; bij ongeveer 1 op 200 vrouwen die een punctie of vlokkentest krijgen doet zich nadien zwangerschapsverlies voor. </a:t>
            </a:r>
          </a:p>
          <a:p>
            <a:endParaRPr lang="nl-BE" dirty="0"/>
          </a:p>
        </p:txBody>
      </p:sp>
      <p:sp>
        <p:nvSpPr>
          <p:cNvPr id="4" name="Tijdelijke aanduiding voor dianummer 3"/>
          <p:cNvSpPr>
            <a:spLocks noGrp="1"/>
          </p:cNvSpPr>
          <p:nvPr>
            <p:ph type="sldNum" sz="quarter" idx="5"/>
          </p:nvPr>
        </p:nvSpPr>
        <p:spPr/>
        <p:txBody>
          <a:bodyPr/>
          <a:lstStyle/>
          <a:p>
            <a:fld id="{C6E6C146-507F-4C28-8EBE-7863781D6CF1}" type="slidenum">
              <a:rPr lang="nl-BE" smtClean="0"/>
              <a:t>8</a:t>
            </a:fld>
            <a:endParaRPr lang="nl-BE"/>
          </a:p>
        </p:txBody>
      </p:sp>
    </p:spTree>
    <p:extLst>
      <p:ext uri="{BB962C8B-B14F-4D97-AF65-F5344CB8AC3E}">
        <p14:creationId xmlns:p14="http://schemas.microsoft.com/office/powerpoint/2010/main" val="2742388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Rond de 20</a:t>
            </a:r>
            <a:r>
              <a:rPr lang="nl-BE" baseline="30000" dirty="0"/>
              <a:t>ste</a:t>
            </a:r>
            <a:r>
              <a:rPr lang="nl-BE" dirty="0"/>
              <a:t> week van de zwangerschap krijgen zwangere vrouwen een uitgebreide echografie waarbij systematisch alle organen van het kindje en de hoeveelheid vruchtwater grondig bekeken worden. Op die manier kunnen eventuele afwijkingen van het kindje aan het licht komen.</a:t>
            </a:r>
          </a:p>
        </p:txBody>
      </p:sp>
      <p:sp>
        <p:nvSpPr>
          <p:cNvPr id="4" name="Tijdelijke aanduiding voor dianummer 3"/>
          <p:cNvSpPr>
            <a:spLocks noGrp="1"/>
          </p:cNvSpPr>
          <p:nvPr>
            <p:ph type="sldNum" sz="quarter" idx="5"/>
          </p:nvPr>
        </p:nvSpPr>
        <p:spPr/>
        <p:txBody>
          <a:bodyPr/>
          <a:lstStyle/>
          <a:p>
            <a:fld id="{C6E6C146-507F-4C28-8EBE-7863781D6CF1}" type="slidenum">
              <a:rPr lang="nl-BE" smtClean="0"/>
              <a:t>9</a:t>
            </a:fld>
            <a:endParaRPr lang="nl-BE"/>
          </a:p>
        </p:txBody>
      </p:sp>
    </p:spTree>
    <p:extLst>
      <p:ext uri="{BB962C8B-B14F-4D97-AF65-F5344CB8AC3E}">
        <p14:creationId xmlns:p14="http://schemas.microsoft.com/office/powerpoint/2010/main" val="39515146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E1217C-D668-517B-DFA5-1E772537A5FF}"/>
              </a:ext>
            </a:extLst>
          </p:cNvPr>
          <p:cNvSpPr>
            <a:spLocks noGrp="1"/>
          </p:cNvSpPr>
          <p:nvPr>
            <p:ph type="ctrTitle" hasCustomPrompt="1"/>
          </p:nvPr>
        </p:nvSpPr>
        <p:spPr>
          <a:xfrm>
            <a:off x="4911634" y="1122362"/>
            <a:ext cx="5756365" cy="2479675"/>
          </a:xfrm>
        </p:spPr>
        <p:txBody>
          <a:bodyPr anchor="b">
            <a:normAutofit/>
          </a:bodyPr>
          <a:lstStyle>
            <a:lvl1pPr algn="l">
              <a:defRPr sz="4000">
                <a:solidFill>
                  <a:srgbClr val="056734"/>
                </a:solidFill>
                <a:latin typeface="Arial Rounded MT Bold" panose="020F0704030504030204" pitchFamily="34" charset="0"/>
              </a:defRPr>
            </a:lvl1pPr>
          </a:lstStyle>
          <a:p>
            <a:r>
              <a:rPr lang="nl-BE" dirty="0"/>
              <a:t>Invloed van hormonen op de vruchtbaarheid van de mens</a:t>
            </a:r>
          </a:p>
        </p:txBody>
      </p:sp>
      <p:pic>
        <p:nvPicPr>
          <p:cNvPr id="10" name="Afbeelding 9" descr="Afbeelding met Graphics, grafische vormgeving, schermopname, kunst&#10;&#10;Automatisch gegenereerde beschrijving">
            <a:extLst>
              <a:ext uri="{FF2B5EF4-FFF2-40B4-BE49-F238E27FC236}">
                <a16:creationId xmlns:a16="http://schemas.microsoft.com/office/drawing/2014/main" id="{3881188F-703F-C618-3F04-01563113C5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5840" y="5603265"/>
            <a:ext cx="1118210" cy="1118210"/>
          </a:xfrm>
          <a:prstGeom prst="rect">
            <a:avLst/>
          </a:prstGeom>
        </p:spPr>
      </p:pic>
      <p:pic>
        <p:nvPicPr>
          <p:cNvPr id="12" name="Afbeelding 11" descr="Afbeelding met Lettertype, Graphics, grafische vormgeving, logo&#10;&#10;Automatisch gegenereerde beschrijving">
            <a:extLst>
              <a:ext uri="{FF2B5EF4-FFF2-40B4-BE49-F238E27FC236}">
                <a16:creationId xmlns:a16="http://schemas.microsoft.com/office/drawing/2014/main" id="{61C0AB62-390A-21A1-5CB3-9F912517AE8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84677" y="6162370"/>
            <a:ext cx="1483322" cy="532251"/>
          </a:xfrm>
          <a:prstGeom prst="rect">
            <a:avLst/>
          </a:prstGeom>
        </p:spPr>
      </p:pic>
      <p:sp>
        <p:nvSpPr>
          <p:cNvPr id="14" name="Tekstvak 13">
            <a:extLst>
              <a:ext uri="{FF2B5EF4-FFF2-40B4-BE49-F238E27FC236}">
                <a16:creationId xmlns:a16="http://schemas.microsoft.com/office/drawing/2014/main" id="{0002A442-8E2F-BA07-09F7-C3C564339481}"/>
              </a:ext>
            </a:extLst>
          </p:cNvPr>
          <p:cNvSpPr txBox="1"/>
          <p:nvPr userDrawn="1"/>
        </p:nvSpPr>
        <p:spPr>
          <a:xfrm>
            <a:off x="4240522" y="6386844"/>
            <a:ext cx="2747683" cy="307777"/>
          </a:xfrm>
          <a:prstGeom prst="rect">
            <a:avLst/>
          </a:prstGeom>
          <a:noFill/>
        </p:spPr>
        <p:txBody>
          <a:bodyPr wrap="square">
            <a:spAutoFit/>
          </a:bodyPr>
          <a:lstStyle/>
          <a:p>
            <a:r>
              <a:rPr lang="nl-BE" sz="1400" b="1" dirty="0">
                <a:solidFill>
                  <a:schemeClr val="accent3">
                    <a:lumMod val="50000"/>
                  </a:schemeClr>
                </a:solidFill>
              </a:rPr>
              <a:t>www.allesovervruchtbaarheid.be</a:t>
            </a:r>
          </a:p>
        </p:txBody>
      </p:sp>
      <p:pic>
        <p:nvPicPr>
          <p:cNvPr id="6" name="Afbeelding 5">
            <a:extLst>
              <a:ext uri="{FF2B5EF4-FFF2-40B4-BE49-F238E27FC236}">
                <a16:creationId xmlns:a16="http://schemas.microsoft.com/office/drawing/2014/main" id="{630231CF-BA92-762C-AAD7-625C63F999D4}"/>
              </a:ext>
            </a:extLst>
          </p:cNvPr>
          <p:cNvPicPr>
            <a:picLocks noChangeAspect="1"/>
          </p:cNvPicPr>
          <p:nvPr userDrawn="1"/>
        </p:nvPicPr>
        <p:blipFill>
          <a:blip r:embed="rId4"/>
          <a:stretch>
            <a:fillRect/>
          </a:stretch>
        </p:blipFill>
        <p:spPr>
          <a:xfrm>
            <a:off x="1887523" y="1122362"/>
            <a:ext cx="2791215" cy="3381847"/>
          </a:xfrm>
          <a:prstGeom prst="rect">
            <a:avLst/>
          </a:prstGeom>
        </p:spPr>
      </p:pic>
    </p:spTree>
    <p:extLst>
      <p:ext uri="{BB962C8B-B14F-4D97-AF65-F5344CB8AC3E}">
        <p14:creationId xmlns:p14="http://schemas.microsoft.com/office/powerpoint/2010/main" val="13472337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7EF45D-804E-19D5-EC1E-85AB0B7D19FC}"/>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EF9BA3FC-C525-1474-D956-FEDAD093F2FE}"/>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A23D42E9-42B0-A528-E602-4132A1370980}"/>
              </a:ext>
            </a:extLst>
          </p:cNvPr>
          <p:cNvSpPr>
            <a:spLocks noGrp="1"/>
          </p:cNvSpPr>
          <p:nvPr>
            <p:ph type="dt" sz="half" idx="10"/>
          </p:nvPr>
        </p:nvSpPr>
        <p:spPr/>
        <p:txBody>
          <a:bodyPr/>
          <a:lstStyle/>
          <a:p>
            <a:fld id="{53BB1310-2AA3-44AA-8881-4BEE6DA1669B}" type="datetimeFigureOut">
              <a:rPr lang="nl-BE" smtClean="0"/>
              <a:t>20/02/2024</a:t>
            </a:fld>
            <a:endParaRPr lang="nl-BE"/>
          </a:p>
        </p:txBody>
      </p:sp>
      <p:sp>
        <p:nvSpPr>
          <p:cNvPr id="5" name="Tijdelijke aanduiding voor voettekst 4">
            <a:extLst>
              <a:ext uri="{FF2B5EF4-FFF2-40B4-BE49-F238E27FC236}">
                <a16:creationId xmlns:a16="http://schemas.microsoft.com/office/drawing/2014/main" id="{86484345-0712-C5F5-DA95-6D91ECB79370}"/>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46407448-4CA9-656F-2BD1-A38772E33F87}"/>
              </a:ext>
            </a:extLst>
          </p:cNvPr>
          <p:cNvSpPr>
            <a:spLocks noGrp="1"/>
          </p:cNvSpPr>
          <p:nvPr>
            <p:ph type="sldNum" sz="quarter" idx="12"/>
          </p:nvPr>
        </p:nvSpPr>
        <p:spPr/>
        <p:txBody>
          <a:bodyPr/>
          <a:lstStyle/>
          <a:p>
            <a:fld id="{51B08C62-D5FE-48C9-8E9B-377D04E128D1}" type="slidenum">
              <a:rPr lang="nl-BE" smtClean="0"/>
              <a:t>‹nr.›</a:t>
            </a:fld>
            <a:endParaRPr lang="nl-BE"/>
          </a:p>
        </p:txBody>
      </p:sp>
    </p:spTree>
    <p:extLst>
      <p:ext uri="{BB962C8B-B14F-4D97-AF65-F5344CB8AC3E}">
        <p14:creationId xmlns:p14="http://schemas.microsoft.com/office/powerpoint/2010/main" val="77537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45B9563A-091F-6826-5A1A-26652FBD7A66}"/>
              </a:ext>
            </a:extLst>
          </p:cNvPr>
          <p:cNvSpPr>
            <a:spLocks noGrp="1"/>
          </p:cNvSpPr>
          <p:nvPr>
            <p:ph type="title" orient="vert"/>
          </p:nvPr>
        </p:nvSpPr>
        <p:spPr>
          <a:xfrm>
            <a:off x="8724900" y="365125"/>
            <a:ext cx="2628900" cy="5811838"/>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73C9E94C-54E4-B7DE-32AD-F4FFB55F125E}"/>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BFAD35D9-175E-CF03-5EA9-1E2B280FDE2A}"/>
              </a:ext>
            </a:extLst>
          </p:cNvPr>
          <p:cNvSpPr>
            <a:spLocks noGrp="1"/>
          </p:cNvSpPr>
          <p:nvPr>
            <p:ph type="dt" sz="half" idx="10"/>
          </p:nvPr>
        </p:nvSpPr>
        <p:spPr/>
        <p:txBody>
          <a:bodyPr/>
          <a:lstStyle/>
          <a:p>
            <a:fld id="{53BB1310-2AA3-44AA-8881-4BEE6DA1669B}" type="datetimeFigureOut">
              <a:rPr lang="nl-BE" smtClean="0"/>
              <a:t>20/02/2024</a:t>
            </a:fld>
            <a:endParaRPr lang="nl-BE"/>
          </a:p>
        </p:txBody>
      </p:sp>
      <p:sp>
        <p:nvSpPr>
          <p:cNvPr id="5" name="Tijdelijke aanduiding voor voettekst 4">
            <a:extLst>
              <a:ext uri="{FF2B5EF4-FFF2-40B4-BE49-F238E27FC236}">
                <a16:creationId xmlns:a16="http://schemas.microsoft.com/office/drawing/2014/main" id="{98AF0378-8985-E9C1-2EDC-C494C19C2221}"/>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E2329E66-4A06-D8FF-78D3-56359C2F0EA6}"/>
              </a:ext>
            </a:extLst>
          </p:cNvPr>
          <p:cNvSpPr>
            <a:spLocks noGrp="1"/>
          </p:cNvSpPr>
          <p:nvPr>
            <p:ph type="sldNum" sz="quarter" idx="12"/>
          </p:nvPr>
        </p:nvSpPr>
        <p:spPr/>
        <p:txBody>
          <a:bodyPr/>
          <a:lstStyle/>
          <a:p>
            <a:fld id="{51B08C62-D5FE-48C9-8E9B-377D04E128D1}" type="slidenum">
              <a:rPr lang="nl-BE" smtClean="0"/>
              <a:t>‹nr.›</a:t>
            </a:fld>
            <a:endParaRPr lang="nl-BE"/>
          </a:p>
        </p:txBody>
      </p:sp>
    </p:spTree>
    <p:extLst>
      <p:ext uri="{BB962C8B-B14F-4D97-AF65-F5344CB8AC3E}">
        <p14:creationId xmlns:p14="http://schemas.microsoft.com/office/powerpoint/2010/main" val="1565179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EF3E62-C0F0-C73B-C5A5-AA6ACCFAAD7E}"/>
              </a:ext>
            </a:extLst>
          </p:cNvPr>
          <p:cNvSpPr>
            <a:spLocks noGrp="1"/>
          </p:cNvSpPr>
          <p:nvPr>
            <p:ph type="title"/>
          </p:nvPr>
        </p:nvSpPr>
        <p:spPr/>
        <p:txBody>
          <a:bodyPr/>
          <a:lstStyle>
            <a:lvl1pPr>
              <a:defRPr>
                <a:solidFill>
                  <a:srgbClr val="056734"/>
                </a:solidFill>
                <a:latin typeface="Arial Rounded MT Bold" panose="020F0704030504030204" pitchFamily="34" charset="0"/>
              </a:defRPr>
            </a:lvl1pPr>
          </a:lstStyle>
          <a:p>
            <a:r>
              <a:rPr lang="nl-NL" dirty="0"/>
              <a:t>Klik om stijl te bewerken</a:t>
            </a:r>
            <a:endParaRPr lang="nl-BE" dirty="0"/>
          </a:p>
        </p:txBody>
      </p:sp>
      <p:sp>
        <p:nvSpPr>
          <p:cNvPr id="3" name="Tijdelijke aanduiding voor inhoud 2">
            <a:extLst>
              <a:ext uri="{FF2B5EF4-FFF2-40B4-BE49-F238E27FC236}">
                <a16:creationId xmlns:a16="http://schemas.microsoft.com/office/drawing/2014/main" id="{E20C134D-8582-C0B5-5395-64B33B6E259A}"/>
              </a:ext>
            </a:extLst>
          </p:cNvPr>
          <p:cNvSpPr>
            <a:spLocks noGrp="1"/>
          </p:cNvSpPr>
          <p:nvPr>
            <p:ph idx="1"/>
          </p:nvPr>
        </p:nvSpPr>
        <p:spPr/>
        <p:txBody>
          <a:bodyPr/>
          <a:lstStyle>
            <a:lvl1pPr marL="0" indent="0">
              <a:buNone/>
              <a:defRPr b="1">
                <a:solidFill>
                  <a:srgbClr val="A4BF9E"/>
                </a:solidFill>
              </a:defRPr>
            </a:lvl1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pic>
        <p:nvPicPr>
          <p:cNvPr id="7" name="Afbeelding 6" descr="Afbeelding met Graphics, grafische vormgeving, schermopname, kunst&#10;&#10;Automatisch gegenereerde beschrijving">
            <a:extLst>
              <a:ext uri="{FF2B5EF4-FFF2-40B4-BE49-F238E27FC236}">
                <a16:creationId xmlns:a16="http://schemas.microsoft.com/office/drawing/2014/main" id="{758588C1-6FAF-FD1B-5044-6DA6F41DE2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5840" y="5603265"/>
            <a:ext cx="1118210" cy="1118210"/>
          </a:xfrm>
          <a:prstGeom prst="rect">
            <a:avLst/>
          </a:prstGeom>
        </p:spPr>
      </p:pic>
      <p:pic>
        <p:nvPicPr>
          <p:cNvPr id="8" name="Afbeelding 7" descr="Afbeelding met Lettertype, Graphics, grafische vormgeving, logo&#10;&#10;Automatisch gegenereerde beschrijving">
            <a:extLst>
              <a:ext uri="{FF2B5EF4-FFF2-40B4-BE49-F238E27FC236}">
                <a16:creationId xmlns:a16="http://schemas.microsoft.com/office/drawing/2014/main" id="{8BF90EE1-6F45-001A-95DC-8262572EEDF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70478" y="6162370"/>
            <a:ext cx="1483322" cy="532251"/>
          </a:xfrm>
          <a:prstGeom prst="rect">
            <a:avLst/>
          </a:prstGeom>
        </p:spPr>
      </p:pic>
      <p:sp>
        <p:nvSpPr>
          <p:cNvPr id="9" name="Tekstvak 8">
            <a:extLst>
              <a:ext uri="{FF2B5EF4-FFF2-40B4-BE49-F238E27FC236}">
                <a16:creationId xmlns:a16="http://schemas.microsoft.com/office/drawing/2014/main" id="{1D8D34FF-9BD0-1B24-6D2E-56B2D04137A1}"/>
              </a:ext>
            </a:extLst>
          </p:cNvPr>
          <p:cNvSpPr txBox="1"/>
          <p:nvPr userDrawn="1"/>
        </p:nvSpPr>
        <p:spPr>
          <a:xfrm>
            <a:off x="4583422" y="6413698"/>
            <a:ext cx="2747683" cy="307777"/>
          </a:xfrm>
          <a:prstGeom prst="rect">
            <a:avLst/>
          </a:prstGeom>
          <a:noFill/>
        </p:spPr>
        <p:txBody>
          <a:bodyPr wrap="square">
            <a:spAutoFit/>
          </a:bodyPr>
          <a:lstStyle/>
          <a:p>
            <a:r>
              <a:rPr lang="nl-BE" sz="1400" b="1" dirty="0">
                <a:solidFill>
                  <a:schemeClr val="accent3">
                    <a:lumMod val="50000"/>
                  </a:schemeClr>
                </a:solidFill>
              </a:rPr>
              <a:t>www.allesovervruchtbaarheid.be</a:t>
            </a:r>
          </a:p>
        </p:txBody>
      </p:sp>
    </p:spTree>
    <p:extLst>
      <p:ext uri="{BB962C8B-B14F-4D97-AF65-F5344CB8AC3E}">
        <p14:creationId xmlns:p14="http://schemas.microsoft.com/office/powerpoint/2010/main" val="31086925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BA1150-ED1C-E6DA-D789-40B7508A80EA}"/>
              </a:ext>
            </a:extLst>
          </p:cNvPr>
          <p:cNvSpPr>
            <a:spLocks noGrp="1"/>
          </p:cNvSpPr>
          <p:nvPr>
            <p:ph type="title"/>
          </p:nvPr>
        </p:nvSpPr>
        <p:spPr>
          <a:xfrm>
            <a:off x="4963886" y="1709739"/>
            <a:ext cx="6383564" cy="1616936"/>
          </a:xfrm>
        </p:spPr>
        <p:txBody>
          <a:bodyPr anchor="b">
            <a:normAutofit/>
          </a:bodyPr>
          <a:lstStyle>
            <a:lvl1pPr>
              <a:defRPr sz="4000">
                <a:solidFill>
                  <a:srgbClr val="056734"/>
                </a:solidFill>
                <a:latin typeface="Arial Rounded MT Bold" panose="020F0704030504030204" pitchFamily="34" charset="0"/>
              </a:defRPr>
            </a:lvl1pPr>
          </a:lstStyle>
          <a:p>
            <a:r>
              <a:rPr lang="nl-NL" dirty="0"/>
              <a:t>Klik om stijl te bewerken</a:t>
            </a:r>
            <a:endParaRPr lang="nl-BE" dirty="0"/>
          </a:p>
        </p:txBody>
      </p:sp>
      <p:sp>
        <p:nvSpPr>
          <p:cNvPr id="3" name="Tijdelijke aanduiding voor tekst 2">
            <a:extLst>
              <a:ext uri="{FF2B5EF4-FFF2-40B4-BE49-F238E27FC236}">
                <a16:creationId xmlns:a16="http://schemas.microsoft.com/office/drawing/2014/main" id="{D4F1D3BD-029C-59BC-BD00-4A666B3B22E3}"/>
              </a:ext>
            </a:extLst>
          </p:cNvPr>
          <p:cNvSpPr>
            <a:spLocks noGrp="1"/>
          </p:cNvSpPr>
          <p:nvPr>
            <p:ph type="body" idx="1"/>
          </p:nvPr>
        </p:nvSpPr>
        <p:spPr>
          <a:xfrm>
            <a:off x="838200" y="3640183"/>
            <a:ext cx="10515600" cy="1391330"/>
          </a:xfrm>
        </p:spPr>
        <p:txBody>
          <a:bodyPr/>
          <a:lstStyle>
            <a:lvl1pPr marL="0" indent="0">
              <a:buNone/>
              <a:defRPr sz="2400" b="1">
                <a:solidFill>
                  <a:srgbClr val="A4BF9E"/>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dirty="0"/>
              <a:t>Klikken om de tekststijl van het model te bewerken</a:t>
            </a:r>
          </a:p>
        </p:txBody>
      </p:sp>
      <p:sp>
        <p:nvSpPr>
          <p:cNvPr id="7" name="Tijdelijke aanduiding voor inhoud 3">
            <a:extLst>
              <a:ext uri="{FF2B5EF4-FFF2-40B4-BE49-F238E27FC236}">
                <a16:creationId xmlns:a16="http://schemas.microsoft.com/office/drawing/2014/main" id="{EFC8A5A3-4BD2-C739-04C0-1E6AB3A42850}"/>
              </a:ext>
            </a:extLst>
          </p:cNvPr>
          <p:cNvSpPr>
            <a:spLocks noGrp="1"/>
          </p:cNvSpPr>
          <p:nvPr>
            <p:ph sz="half" idx="2"/>
          </p:nvPr>
        </p:nvSpPr>
        <p:spPr>
          <a:xfrm>
            <a:off x="838200" y="1132114"/>
            <a:ext cx="4047309" cy="2194561"/>
          </a:xfrm>
        </p:spPr>
        <p:txBody>
          <a:bodyPr/>
          <a:lstStyle/>
          <a:p>
            <a:pPr lvl="0"/>
            <a:endParaRPr lang="nl-BE" dirty="0"/>
          </a:p>
        </p:txBody>
      </p:sp>
      <p:pic>
        <p:nvPicPr>
          <p:cNvPr id="9" name="Afbeelding 8" descr="Afbeelding met Graphics, grafische vormgeving, schermopname, kunst&#10;&#10;Automatisch gegenereerde beschrijving">
            <a:extLst>
              <a:ext uri="{FF2B5EF4-FFF2-40B4-BE49-F238E27FC236}">
                <a16:creationId xmlns:a16="http://schemas.microsoft.com/office/drawing/2014/main" id="{277149E5-8309-4EC3-717A-ACC9AF7742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5840" y="5603265"/>
            <a:ext cx="1118210" cy="1118210"/>
          </a:xfrm>
          <a:prstGeom prst="rect">
            <a:avLst/>
          </a:prstGeom>
        </p:spPr>
      </p:pic>
      <p:pic>
        <p:nvPicPr>
          <p:cNvPr id="10" name="Afbeelding 9" descr="Afbeelding met Lettertype, Graphics, grafische vormgeving, logo&#10;&#10;Automatisch gegenereerde beschrijving">
            <a:extLst>
              <a:ext uri="{FF2B5EF4-FFF2-40B4-BE49-F238E27FC236}">
                <a16:creationId xmlns:a16="http://schemas.microsoft.com/office/drawing/2014/main" id="{FD173814-C0EF-B38C-27BF-9C0517437B9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64128" y="6189224"/>
            <a:ext cx="1483322" cy="532251"/>
          </a:xfrm>
          <a:prstGeom prst="rect">
            <a:avLst/>
          </a:prstGeom>
        </p:spPr>
      </p:pic>
      <p:sp>
        <p:nvSpPr>
          <p:cNvPr id="11" name="Tekstvak 10">
            <a:extLst>
              <a:ext uri="{FF2B5EF4-FFF2-40B4-BE49-F238E27FC236}">
                <a16:creationId xmlns:a16="http://schemas.microsoft.com/office/drawing/2014/main" id="{41E88368-12FC-3241-08BB-E3991383DAFB}"/>
              </a:ext>
            </a:extLst>
          </p:cNvPr>
          <p:cNvSpPr txBox="1"/>
          <p:nvPr userDrawn="1"/>
        </p:nvSpPr>
        <p:spPr>
          <a:xfrm>
            <a:off x="4583422" y="6413698"/>
            <a:ext cx="2747683" cy="307777"/>
          </a:xfrm>
          <a:prstGeom prst="rect">
            <a:avLst/>
          </a:prstGeom>
          <a:noFill/>
        </p:spPr>
        <p:txBody>
          <a:bodyPr wrap="square">
            <a:spAutoFit/>
          </a:bodyPr>
          <a:lstStyle/>
          <a:p>
            <a:r>
              <a:rPr lang="nl-BE" sz="1400" b="1" dirty="0">
                <a:solidFill>
                  <a:schemeClr val="accent3">
                    <a:lumMod val="50000"/>
                  </a:schemeClr>
                </a:solidFill>
              </a:rPr>
              <a:t>www.allesovervruchtbaarheid.be</a:t>
            </a:r>
          </a:p>
        </p:txBody>
      </p:sp>
    </p:spTree>
    <p:extLst>
      <p:ext uri="{BB962C8B-B14F-4D97-AF65-F5344CB8AC3E}">
        <p14:creationId xmlns:p14="http://schemas.microsoft.com/office/powerpoint/2010/main" val="180049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0FF87B-03D9-E770-ACCF-18AAA01BCC7E}"/>
              </a:ext>
            </a:extLst>
          </p:cNvPr>
          <p:cNvSpPr>
            <a:spLocks noGrp="1"/>
          </p:cNvSpPr>
          <p:nvPr>
            <p:ph type="title"/>
          </p:nvPr>
        </p:nvSpPr>
        <p:spPr/>
        <p:txBody>
          <a:bodyPr/>
          <a:lstStyle>
            <a:lvl1pPr>
              <a:defRPr>
                <a:solidFill>
                  <a:srgbClr val="056734"/>
                </a:solidFill>
                <a:latin typeface="Arial Rounded MT Bold" panose="020F0704030504030204" pitchFamily="34" charset="0"/>
              </a:defRPr>
            </a:lvl1pPr>
          </a:lstStyle>
          <a:p>
            <a:r>
              <a:rPr lang="nl-NL" dirty="0"/>
              <a:t>Klik om stijl te bewerken</a:t>
            </a:r>
            <a:endParaRPr lang="nl-BE" dirty="0"/>
          </a:p>
        </p:txBody>
      </p:sp>
      <p:sp>
        <p:nvSpPr>
          <p:cNvPr id="3" name="Tijdelijke aanduiding voor inhoud 2">
            <a:extLst>
              <a:ext uri="{FF2B5EF4-FFF2-40B4-BE49-F238E27FC236}">
                <a16:creationId xmlns:a16="http://schemas.microsoft.com/office/drawing/2014/main" id="{6DB8F2D2-876C-FC3D-885F-1DE7647FA780}"/>
              </a:ext>
            </a:extLst>
          </p:cNvPr>
          <p:cNvSpPr>
            <a:spLocks noGrp="1"/>
          </p:cNvSpPr>
          <p:nvPr>
            <p:ph sz="half" idx="1"/>
          </p:nvPr>
        </p:nvSpPr>
        <p:spPr>
          <a:xfrm>
            <a:off x="838200" y="1825625"/>
            <a:ext cx="5181600" cy="4351338"/>
          </a:xfrm>
        </p:spPr>
        <p:txBody>
          <a:bodyPr/>
          <a:lstStyle>
            <a:lvl1pPr marL="0" indent="0">
              <a:buNone/>
              <a:defRPr b="1">
                <a:solidFill>
                  <a:srgbClr val="A4BF9E"/>
                </a:solidFill>
              </a:defRPr>
            </a:lvl1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4" name="Tijdelijke aanduiding voor inhoud 3">
            <a:extLst>
              <a:ext uri="{FF2B5EF4-FFF2-40B4-BE49-F238E27FC236}">
                <a16:creationId xmlns:a16="http://schemas.microsoft.com/office/drawing/2014/main" id="{33FD3014-9A68-3531-CA08-636F2F2E0800}"/>
              </a:ext>
            </a:extLst>
          </p:cNvPr>
          <p:cNvSpPr>
            <a:spLocks noGrp="1"/>
          </p:cNvSpPr>
          <p:nvPr>
            <p:ph sz="half" idx="2"/>
          </p:nvPr>
        </p:nvSpPr>
        <p:spPr>
          <a:xfrm>
            <a:off x="6172200" y="1825625"/>
            <a:ext cx="5181600" cy="4351338"/>
          </a:xfrm>
        </p:spPr>
        <p:txBody>
          <a:bodyPr/>
          <a:lstStyle>
            <a:lvl1pPr marL="0" indent="0">
              <a:buNone/>
              <a:defRPr b="1">
                <a:solidFill>
                  <a:srgbClr val="A4BF9E"/>
                </a:solidFill>
              </a:defRPr>
            </a:lvl1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pic>
        <p:nvPicPr>
          <p:cNvPr id="13" name="Afbeelding 12" descr="Afbeelding met Graphics, grafische vormgeving, schermopname, kunst&#10;&#10;Automatisch gegenereerde beschrijving">
            <a:extLst>
              <a:ext uri="{FF2B5EF4-FFF2-40B4-BE49-F238E27FC236}">
                <a16:creationId xmlns:a16="http://schemas.microsoft.com/office/drawing/2014/main" id="{82DCF021-0718-C6E5-B6F8-F364AF4359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5840" y="5603265"/>
            <a:ext cx="1118210" cy="1118210"/>
          </a:xfrm>
          <a:prstGeom prst="rect">
            <a:avLst/>
          </a:prstGeom>
        </p:spPr>
      </p:pic>
      <p:pic>
        <p:nvPicPr>
          <p:cNvPr id="14" name="Afbeelding 13" descr="Afbeelding met Lettertype, Graphics, grafische vormgeving, logo&#10;&#10;Automatisch gegenereerde beschrijving">
            <a:extLst>
              <a:ext uri="{FF2B5EF4-FFF2-40B4-BE49-F238E27FC236}">
                <a16:creationId xmlns:a16="http://schemas.microsoft.com/office/drawing/2014/main" id="{D48B7D99-FC4C-9724-CCC7-A764BDC904D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70478" y="6162370"/>
            <a:ext cx="1483322" cy="532251"/>
          </a:xfrm>
          <a:prstGeom prst="rect">
            <a:avLst/>
          </a:prstGeom>
        </p:spPr>
      </p:pic>
      <p:sp>
        <p:nvSpPr>
          <p:cNvPr id="15" name="Tekstvak 14">
            <a:extLst>
              <a:ext uri="{FF2B5EF4-FFF2-40B4-BE49-F238E27FC236}">
                <a16:creationId xmlns:a16="http://schemas.microsoft.com/office/drawing/2014/main" id="{5753B6C1-B9BF-FED9-21B5-93C8312F8022}"/>
              </a:ext>
            </a:extLst>
          </p:cNvPr>
          <p:cNvSpPr txBox="1"/>
          <p:nvPr userDrawn="1"/>
        </p:nvSpPr>
        <p:spPr>
          <a:xfrm>
            <a:off x="4583422" y="6413698"/>
            <a:ext cx="2747683" cy="307777"/>
          </a:xfrm>
          <a:prstGeom prst="rect">
            <a:avLst/>
          </a:prstGeom>
          <a:noFill/>
        </p:spPr>
        <p:txBody>
          <a:bodyPr wrap="square">
            <a:spAutoFit/>
          </a:bodyPr>
          <a:lstStyle/>
          <a:p>
            <a:r>
              <a:rPr lang="nl-BE" sz="1400" b="1" dirty="0">
                <a:solidFill>
                  <a:schemeClr val="accent3">
                    <a:lumMod val="50000"/>
                  </a:schemeClr>
                </a:solidFill>
              </a:rPr>
              <a:t>www.allesovervruchtbaarheid.be</a:t>
            </a:r>
          </a:p>
        </p:txBody>
      </p:sp>
    </p:spTree>
    <p:extLst>
      <p:ext uri="{BB962C8B-B14F-4D97-AF65-F5344CB8AC3E}">
        <p14:creationId xmlns:p14="http://schemas.microsoft.com/office/powerpoint/2010/main" val="3233804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BC935F-544C-7376-8730-194EFA02BC21}"/>
              </a:ext>
            </a:extLst>
          </p:cNvPr>
          <p:cNvSpPr>
            <a:spLocks noGrp="1"/>
          </p:cNvSpPr>
          <p:nvPr>
            <p:ph type="title"/>
          </p:nvPr>
        </p:nvSpPr>
        <p:spPr>
          <a:xfrm>
            <a:off x="839788" y="365125"/>
            <a:ext cx="10515600" cy="1325563"/>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03876550-087D-3365-D5A8-E629C5E442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5DE021E4-E81F-D4C0-2BE3-DBBF74A62E96}"/>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E8DA9A04-EA34-61A4-3E19-8063BD7A41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C9F0737B-9FBA-C467-55CA-56DD12DAEA9E}"/>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28947790-13FF-AB40-E087-F4EFA1FCA6AB}"/>
              </a:ext>
            </a:extLst>
          </p:cNvPr>
          <p:cNvSpPr>
            <a:spLocks noGrp="1"/>
          </p:cNvSpPr>
          <p:nvPr>
            <p:ph type="dt" sz="half" idx="10"/>
          </p:nvPr>
        </p:nvSpPr>
        <p:spPr/>
        <p:txBody>
          <a:bodyPr/>
          <a:lstStyle/>
          <a:p>
            <a:fld id="{53BB1310-2AA3-44AA-8881-4BEE6DA1669B}" type="datetimeFigureOut">
              <a:rPr lang="nl-BE" smtClean="0"/>
              <a:t>20/02/2024</a:t>
            </a:fld>
            <a:endParaRPr lang="nl-BE"/>
          </a:p>
        </p:txBody>
      </p:sp>
      <p:sp>
        <p:nvSpPr>
          <p:cNvPr id="8" name="Tijdelijke aanduiding voor voettekst 7">
            <a:extLst>
              <a:ext uri="{FF2B5EF4-FFF2-40B4-BE49-F238E27FC236}">
                <a16:creationId xmlns:a16="http://schemas.microsoft.com/office/drawing/2014/main" id="{59457239-FD6A-7FAF-DB1E-FD766AC12D9F}"/>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950714BB-BE2F-B436-94E7-606D6DA4D68E}"/>
              </a:ext>
            </a:extLst>
          </p:cNvPr>
          <p:cNvSpPr>
            <a:spLocks noGrp="1"/>
          </p:cNvSpPr>
          <p:nvPr>
            <p:ph type="sldNum" sz="quarter" idx="12"/>
          </p:nvPr>
        </p:nvSpPr>
        <p:spPr/>
        <p:txBody>
          <a:bodyPr/>
          <a:lstStyle/>
          <a:p>
            <a:fld id="{51B08C62-D5FE-48C9-8E9B-377D04E128D1}" type="slidenum">
              <a:rPr lang="nl-BE" smtClean="0"/>
              <a:t>‹nr.›</a:t>
            </a:fld>
            <a:endParaRPr lang="nl-BE"/>
          </a:p>
        </p:txBody>
      </p:sp>
    </p:spTree>
    <p:extLst>
      <p:ext uri="{BB962C8B-B14F-4D97-AF65-F5344CB8AC3E}">
        <p14:creationId xmlns:p14="http://schemas.microsoft.com/office/powerpoint/2010/main" val="375386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5BFA9D-CD00-54AA-2138-97457CACD2E2}"/>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964EEE84-FAF8-A52A-7BE0-A365054DD345}"/>
              </a:ext>
            </a:extLst>
          </p:cNvPr>
          <p:cNvSpPr>
            <a:spLocks noGrp="1"/>
          </p:cNvSpPr>
          <p:nvPr>
            <p:ph type="dt" sz="half" idx="10"/>
          </p:nvPr>
        </p:nvSpPr>
        <p:spPr/>
        <p:txBody>
          <a:bodyPr/>
          <a:lstStyle/>
          <a:p>
            <a:fld id="{53BB1310-2AA3-44AA-8881-4BEE6DA1669B}" type="datetimeFigureOut">
              <a:rPr lang="nl-BE" smtClean="0"/>
              <a:t>20/02/2024</a:t>
            </a:fld>
            <a:endParaRPr lang="nl-BE"/>
          </a:p>
        </p:txBody>
      </p:sp>
      <p:sp>
        <p:nvSpPr>
          <p:cNvPr id="4" name="Tijdelijke aanduiding voor voettekst 3">
            <a:extLst>
              <a:ext uri="{FF2B5EF4-FFF2-40B4-BE49-F238E27FC236}">
                <a16:creationId xmlns:a16="http://schemas.microsoft.com/office/drawing/2014/main" id="{883714F7-0F02-FEAC-B476-33E2BF9CEF3F}"/>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F0B23A3C-2764-F437-795E-F90DD0AC331C}"/>
              </a:ext>
            </a:extLst>
          </p:cNvPr>
          <p:cNvSpPr>
            <a:spLocks noGrp="1"/>
          </p:cNvSpPr>
          <p:nvPr>
            <p:ph type="sldNum" sz="quarter" idx="12"/>
          </p:nvPr>
        </p:nvSpPr>
        <p:spPr/>
        <p:txBody>
          <a:bodyPr/>
          <a:lstStyle/>
          <a:p>
            <a:fld id="{51B08C62-D5FE-48C9-8E9B-377D04E128D1}" type="slidenum">
              <a:rPr lang="nl-BE" smtClean="0"/>
              <a:t>‹nr.›</a:t>
            </a:fld>
            <a:endParaRPr lang="nl-BE"/>
          </a:p>
        </p:txBody>
      </p:sp>
    </p:spTree>
    <p:extLst>
      <p:ext uri="{BB962C8B-B14F-4D97-AF65-F5344CB8AC3E}">
        <p14:creationId xmlns:p14="http://schemas.microsoft.com/office/powerpoint/2010/main" val="1357328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CEE4BDD2-508F-CCE5-4960-283176E01736}"/>
              </a:ext>
            </a:extLst>
          </p:cNvPr>
          <p:cNvSpPr>
            <a:spLocks noGrp="1"/>
          </p:cNvSpPr>
          <p:nvPr>
            <p:ph type="dt" sz="half" idx="10"/>
          </p:nvPr>
        </p:nvSpPr>
        <p:spPr/>
        <p:txBody>
          <a:bodyPr/>
          <a:lstStyle/>
          <a:p>
            <a:fld id="{53BB1310-2AA3-44AA-8881-4BEE6DA1669B}" type="datetimeFigureOut">
              <a:rPr lang="nl-BE" smtClean="0"/>
              <a:t>20/02/2024</a:t>
            </a:fld>
            <a:endParaRPr lang="nl-BE"/>
          </a:p>
        </p:txBody>
      </p:sp>
      <p:sp>
        <p:nvSpPr>
          <p:cNvPr id="3" name="Tijdelijke aanduiding voor voettekst 2">
            <a:extLst>
              <a:ext uri="{FF2B5EF4-FFF2-40B4-BE49-F238E27FC236}">
                <a16:creationId xmlns:a16="http://schemas.microsoft.com/office/drawing/2014/main" id="{2BD6A5CC-2010-7EBD-55F6-5279CE759658}"/>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2DB577CB-92F2-50D0-0ABE-9FED9669D6CF}"/>
              </a:ext>
            </a:extLst>
          </p:cNvPr>
          <p:cNvSpPr>
            <a:spLocks noGrp="1"/>
          </p:cNvSpPr>
          <p:nvPr>
            <p:ph type="sldNum" sz="quarter" idx="12"/>
          </p:nvPr>
        </p:nvSpPr>
        <p:spPr/>
        <p:txBody>
          <a:bodyPr/>
          <a:lstStyle/>
          <a:p>
            <a:fld id="{51B08C62-D5FE-48C9-8E9B-377D04E128D1}" type="slidenum">
              <a:rPr lang="nl-BE" smtClean="0"/>
              <a:t>‹nr.›</a:t>
            </a:fld>
            <a:endParaRPr lang="nl-BE"/>
          </a:p>
        </p:txBody>
      </p:sp>
    </p:spTree>
    <p:extLst>
      <p:ext uri="{BB962C8B-B14F-4D97-AF65-F5344CB8AC3E}">
        <p14:creationId xmlns:p14="http://schemas.microsoft.com/office/powerpoint/2010/main" val="617765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A19C77-0556-ABC2-6824-7C276FBB97E7}"/>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CEC4D8AB-467F-2BCA-9221-27EE79CBC8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A116ED80-2FC3-62F4-EBB9-32279C26C2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8E77F06C-029B-32AB-05D7-231A0687D8B3}"/>
              </a:ext>
            </a:extLst>
          </p:cNvPr>
          <p:cNvSpPr>
            <a:spLocks noGrp="1"/>
          </p:cNvSpPr>
          <p:nvPr>
            <p:ph type="dt" sz="half" idx="10"/>
          </p:nvPr>
        </p:nvSpPr>
        <p:spPr/>
        <p:txBody>
          <a:bodyPr/>
          <a:lstStyle/>
          <a:p>
            <a:fld id="{53BB1310-2AA3-44AA-8881-4BEE6DA1669B}" type="datetimeFigureOut">
              <a:rPr lang="nl-BE" smtClean="0"/>
              <a:t>20/02/2024</a:t>
            </a:fld>
            <a:endParaRPr lang="nl-BE"/>
          </a:p>
        </p:txBody>
      </p:sp>
      <p:sp>
        <p:nvSpPr>
          <p:cNvPr id="6" name="Tijdelijke aanduiding voor voettekst 5">
            <a:extLst>
              <a:ext uri="{FF2B5EF4-FFF2-40B4-BE49-F238E27FC236}">
                <a16:creationId xmlns:a16="http://schemas.microsoft.com/office/drawing/2014/main" id="{94D373B4-393A-218E-2186-BA4778529D00}"/>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C21777C0-D58C-CA78-8678-2A35642DCF0D}"/>
              </a:ext>
            </a:extLst>
          </p:cNvPr>
          <p:cNvSpPr>
            <a:spLocks noGrp="1"/>
          </p:cNvSpPr>
          <p:nvPr>
            <p:ph type="sldNum" sz="quarter" idx="12"/>
          </p:nvPr>
        </p:nvSpPr>
        <p:spPr/>
        <p:txBody>
          <a:bodyPr/>
          <a:lstStyle/>
          <a:p>
            <a:fld id="{51B08C62-D5FE-48C9-8E9B-377D04E128D1}" type="slidenum">
              <a:rPr lang="nl-BE" smtClean="0"/>
              <a:t>‹nr.›</a:t>
            </a:fld>
            <a:endParaRPr lang="nl-BE"/>
          </a:p>
        </p:txBody>
      </p:sp>
    </p:spTree>
    <p:extLst>
      <p:ext uri="{BB962C8B-B14F-4D97-AF65-F5344CB8AC3E}">
        <p14:creationId xmlns:p14="http://schemas.microsoft.com/office/powerpoint/2010/main" val="37795922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11033F-3751-0DA2-58D3-C4BA934204B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48E53C8E-45FB-5DC8-D489-4405E66435E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a:extLst>
              <a:ext uri="{FF2B5EF4-FFF2-40B4-BE49-F238E27FC236}">
                <a16:creationId xmlns:a16="http://schemas.microsoft.com/office/drawing/2014/main" id="{9652FCFC-5953-3B37-9D2F-9479A4491A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CAEFB636-B130-AF8D-70B1-1C5CA3A014C3}"/>
              </a:ext>
            </a:extLst>
          </p:cNvPr>
          <p:cNvSpPr>
            <a:spLocks noGrp="1"/>
          </p:cNvSpPr>
          <p:nvPr>
            <p:ph type="dt" sz="half" idx="10"/>
          </p:nvPr>
        </p:nvSpPr>
        <p:spPr/>
        <p:txBody>
          <a:bodyPr/>
          <a:lstStyle/>
          <a:p>
            <a:fld id="{53BB1310-2AA3-44AA-8881-4BEE6DA1669B}" type="datetimeFigureOut">
              <a:rPr lang="nl-BE" smtClean="0"/>
              <a:t>20/02/2024</a:t>
            </a:fld>
            <a:endParaRPr lang="nl-BE"/>
          </a:p>
        </p:txBody>
      </p:sp>
      <p:sp>
        <p:nvSpPr>
          <p:cNvPr id="6" name="Tijdelijke aanduiding voor voettekst 5">
            <a:extLst>
              <a:ext uri="{FF2B5EF4-FFF2-40B4-BE49-F238E27FC236}">
                <a16:creationId xmlns:a16="http://schemas.microsoft.com/office/drawing/2014/main" id="{397EDB5A-93EA-ED97-37C6-522D8BF1CBE7}"/>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1283E550-CCC7-4F86-B081-B731BF5517DF}"/>
              </a:ext>
            </a:extLst>
          </p:cNvPr>
          <p:cNvSpPr>
            <a:spLocks noGrp="1"/>
          </p:cNvSpPr>
          <p:nvPr>
            <p:ph type="sldNum" sz="quarter" idx="12"/>
          </p:nvPr>
        </p:nvSpPr>
        <p:spPr/>
        <p:txBody>
          <a:bodyPr/>
          <a:lstStyle/>
          <a:p>
            <a:fld id="{51B08C62-D5FE-48C9-8E9B-377D04E128D1}" type="slidenum">
              <a:rPr lang="nl-BE" smtClean="0"/>
              <a:t>‹nr.›</a:t>
            </a:fld>
            <a:endParaRPr lang="nl-BE"/>
          </a:p>
        </p:txBody>
      </p:sp>
    </p:spTree>
    <p:extLst>
      <p:ext uri="{BB962C8B-B14F-4D97-AF65-F5344CB8AC3E}">
        <p14:creationId xmlns:p14="http://schemas.microsoft.com/office/powerpoint/2010/main" val="34834115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10814E3-9C41-C35A-B0C9-534E13907C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2B1B225D-C9A0-06EB-BAC0-E61AAE69D9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1D1D2048-BFAA-BE7C-6294-2CC0343FAE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BB1310-2AA3-44AA-8881-4BEE6DA1669B}" type="datetimeFigureOut">
              <a:rPr lang="nl-BE" smtClean="0"/>
              <a:t>20/02/2024</a:t>
            </a:fld>
            <a:endParaRPr lang="nl-BE"/>
          </a:p>
        </p:txBody>
      </p:sp>
      <p:sp>
        <p:nvSpPr>
          <p:cNvPr id="5" name="Tijdelijke aanduiding voor voettekst 4">
            <a:extLst>
              <a:ext uri="{FF2B5EF4-FFF2-40B4-BE49-F238E27FC236}">
                <a16:creationId xmlns:a16="http://schemas.microsoft.com/office/drawing/2014/main" id="{4D78B7A4-CE2F-3072-E717-6ECB94ADA7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a:extLst>
              <a:ext uri="{FF2B5EF4-FFF2-40B4-BE49-F238E27FC236}">
                <a16:creationId xmlns:a16="http://schemas.microsoft.com/office/drawing/2014/main" id="{F6F696DC-424B-BF90-BBD0-FC3B2B56A0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B08C62-D5FE-48C9-8E9B-377D04E128D1}" type="slidenum">
              <a:rPr lang="nl-BE" smtClean="0"/>
              <a:t>‹nr.›</a:t>
            </a:fld>
            <a:endParaRPr lang="nl-BE"/>
          </a:p>
        </p:txBody>
      </p:sp>
    </p:spTree>
    <p:extLst>
      <p:ext uri="{BB962C8B-B14F-4D97-AF65-F5344CB8AC3E}">
        <p14:creationId xmlns:p14="http://schemas.microsoft.com/office/powerpoint/2010/main" val="42789163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FXqLDnI-3rM"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sv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F5ONUh5Y04I&amp;t=12s"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6B0D76-2270-FA81-B28B-3EB318DFB458}"/>
              </a:ext>
            </a:extLst>
          </p:cNvPr>
          <p:cNvSpPr>
            <a:spLocks noGrp="1"/>
          </p:cNvSpPr>
          <p:nvPr>
            <p:ph type="ctrTitle"/>
          </p:nvPr>
        </p:nvSpPr>
        <p:spPr/>
        <p:txBody>
          <a:bodyPr/>
          <a:lstStyle/>
          <a:p>
            <a:r>
              <a:rPr lang="nl-BE" dirty="0"/>
              <a:t>De bevruchting en ontwikkeling van het embryo &amp; foetus</a:t>
            </a:r>
          </a:p>
        </p:txBody>
      </p:sp>
    </p:spTree>
    <p:extLst>
      <p:ext uri="{BB962C8B-B14F-4D97-AF65-F5344CB8AC3E}">
        <p14:creationId xmlns:p14="http://schemas.microsoft.com/office/powerpoint/2010/main" val="42550624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CAEF2D-6FD3-8537-D9EF-72545888C08B}"/>
              </a:ext>
            </a:extLst>
          </p:cNvPr>
          <p:cNvSpPr>
            <a:spLocks noGrp="1"/>
          </p:cNvSpPr>
          <p:nvPr>
            <p:ph type="title"/>
          </p:nvPr>
        </p:nvSpPr>
        <p:spPr/>
        <p:txBody>
          <a:bodyPr/>
          <a:lstStyle/>
          <a:p>
            <a:r>
              <a:rPr lang="nl-BE" dirty="0"/>
              <a:t>De innesteling</a:t>
            </a:r>
          </a:p>
        </p:txBody>
      </p:sp>
      <p:pic>
        <p:nvPicPr>
          <p:cNvPr id="5" name="Afbeelding 4" descr="Afbeelding met kunst, Ongewervelde zeedieren&#10;&#10;Automatisch gegenereerde beschrijving">
            <a:extLst>
              <a:ext uri="{FF2B5EF4-FFF2-40B4-BE49-F238E27FC236}">
                <a16:creationId xmlns:a16="http://schemas.microsoft.com/office/drawing/2014/main" id="{B0048A0D-CAD4-2562-1F92-67376EA5C8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269" y="1787874"/>
            <a:ext cx="3938516" cy="3282251"/>
          </a:xfrm>
          <a:prstGeom prst="rect">
            <a:avLst/>
          </a:prstGeom>
        </p:spPr>
      </p:pic>
      <p:pic>
        <p:nvPicPr>
          <p:cNvPr id="7" name="Afbeelding 6" descr="Afbeelding met tekst&#10;&#10;Automatisch gegenereerde beschrijving">
            <a:extLst>
              <a:ext uri="{FF2B5EF4-FFF2-40B4-BE49-F238E27FC236}">
                <a16:creationId xmlns:a16="http://schemas.microsoft.com/office/drawing/2014/main" id="{A8E71BFA-B7A8-6FD8-9A88-C3755D0F3F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5749" y="809541"/>
            <a:ext cx="4873389" cy="4873389"/>
          </a:xfrm>
          <a:prstGeom prst="rect">
            <a:avLst/>
          </a:prstGeom>
        </p:spPr>
      </p:pic>
    </p:spTree>
    <p:extLst>
      <p:ext uri="{BB962C8B-B14F-4D97-AF65-F5344CB8AC3E}">
        <p14:creationId xmlns:p14="http://schemas.microsoft.com/office/powerpoint/2010/main" val="32203695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6A60B6-7ED7-E7AB-BF35-1AE118AF19DC}"/>
              </a:ext>
            </a:extLst>
          </p:cNvPr>
          <p:cNvSpPr>
            <a:spLocks noGrp="1"/>
          </p:cNvSpPr>
          <p:nvPr>
            <p:ph type="title"/>
          </p:nvPr>
        </p:nvSpPr>
        <p:spPr/>
        <p:txBody>
          <a:bodyPr/>
          <a:lstStyle/>
          <a:p>
            <a:r>
              <a:rPr lang="nl-BE" dirty="0"/>
              <a:t>Voorwaarden voor een succesvolle bevruchting</a:t>
            </a:r>
          </a:p>
        </p:txBody>
      </p:sp>
      <p:sp>
        <p:nvSpPr>
          <p:cNvPr id="3" name="Tijdelijke aanduiding voor inhoud 2">
            <a:extLst>
              <a:ext uri="{FF2B5EF4-FFF2-40B4-BE49-F238E27FC236}">
                <a16:creationId xmlns:a16="http://schemas.microsoft.com/office/drawing/2014/main" id="{A52684DC-0146-4F70-639C-BB286152A9D5}"/>
              </a:ext>
            </a:extLst>
          </p:cNvPr>
          <p:cNvSpPr>
            <a:spLocks noGrp="1"/>
          </p:cNvSpPr>
          <p:nvPr>
            <p:ph idx="1"/>
          </p:nvPr>
        </p:nvSpPr>
        <p:spPr/>
        <p:txBody>
          <a:bodyPr/>
          <a:lstStyle/>
          <a:p>
            <a:pPr marL="342900" lvl="0" indent="-342900" algn="just">
              <a:lnSpc>
                <a:spcPct val="107000"/>
              </a:lnSpc>
              <a:buFont typeface="Symbol" panose="05050102010706020507" pitchFamily="18" charset="2"/>
              <a:buChar char=""/>
            </a:pPr>
            <a:r>
              <a:rPr lang="nl-BE" sz="2800" dirty="0">
                <a:effectLst/>
                <a:latin typeface="Calibri" panose="020F0502020204030204" pitchFamily="34" charset="0"/>
                <a:ea typeface="Calibri" panose="020F0502020204030204" pitchFamily="34" charset="0"/>
                <a:cs typeface="Times New Roman" panose="02020603050405020304" pitchFamily="18" charset="0"/>
              </a:rPr>
              <a:t>Er moeten normale gameten (eicel en zaadcel) gevormd worden</a:t>
            </a:r>
          </a:p>
          <a:p>
            <a:pPr marL="342900" lvl="0" indent="-342900" algn="just">
              <a:lnSpc>
                <a:spcPct val="107000"/>
              </a:lnSpc>
              <a:buFont typeface="Symbol" panose="05050102010706020507" pitchFamily="18" charset="2"/>
              <a:buChar char=""/>
            </a:pPr>
            <a:r>
              <a:rPr lang="nl-BE" sz="2800" dirty="0">
                <a:effectLst/>
                <a:latin typeface="Calibri" panose="020F0502020204030204" pitchFamily="34" charset="0"/>
                <a:ea typeface="Calibri" panose="020F0502020204030204" pitchFamily="34" charset="0"/>
                <a:cs typeface="Times New Roman" panose="02020603050405020304" pitchFamily="18" charset="0"/>
              </a:rPr>
              <a:t>Deze gameten moeten op een bepaald moment vrijkomen, zodat zaadcel en eicel elkaar kunnen ontmoeten. Hiervoor moeten voldoende zaadcellen van goede kwaliteit aanwezig zijn.</a:t>
            </a:r>
          </a:p>
          <a:p>
            <a:pPr marL="342900" lvl="0" indent="-342900" algn="just">
              <a:lnSpc>
                <a:spcPct val="107000"/>
              </a:lnSpc>
              <a:buFont typeface="Symbol" panose="05050102010706020507" pitchFamily="18" charset="2"/>
              <a:buChar char=""/>
            </a:pPr>
            <a:r>
              <a:rPr lang="nl-BE" sz="2800" dirty="0">
                <a:effectLst/>
                <a:latin typeface="Calibri" panose="020F0502020204030204" pitchFamily="34" charset="0"/>
                <a:ea typeface="Calibri" panose="020F0502020204030204" pitchFamily="34" charset="0"/>
                <a:cs typeface="Times New Roman" panose="02020603050405020304" pitchFamily="18" charset="0"/>
              </a:rPr>
              <a:t>De zaadcel moet de eicel kunnen binnen dringen. </a:t>
            </a:r>
          </a:p>
          <a:p>
            <a:pPr marL="342900" lvl="0" indent="-342900" algn="just">
              <a:lnSpc>
                <a:spcPct val="107000"/>
              </a:lnSpc>
              <a:spcAft>
                <a:spcPts val="800"/>
              </a:spcAft>
              <a:buFont typeface="Symbol" panose="05050102010706020507" pitchFamily="18" charset="2"/>
              <a:buChar char=""/>
            </a:pPr>
            <a:r>
              <a:rPr lang="nl-BE" sz="2800" dirty="0">
                <a:effectLst/>
                <a:latin typeface="Calibri" panose="020F0502020204030204" pitchFamily="34" charset="0"/>
                <a:ea typeface="Calibri" panose="020F0502020204030204" pitchFamily="34" charset="0"/>
                <a:cs typeface="Times New Roman" panose="02020603050405020304" pitchFamily="18" charset="0"/>
              </a:rPr>
              <a:t>De bevruchte eicel moet naar de baarmoeder kunnen migreren en daar kunnen inplanten</a:t>
            </a:r>
            <a:endParaRPr lang="nl-BE" dirty="0"/>
          </a:p>
        </p:txBody>
      </p:sp>
    </p:spTree>
    <p:extLst>
      <p:ext uri="{BB962C8B-B14F-4D97-AF65-F5344CB8AC3E}">
        <p14:creationId xmlns:p14="http://schemas.microsoft.com/office/powerpoint/2010/main" val="16447861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EB463A-F747-657A-4369-57032C8F5C75}"/>
              </a:ext>
            </a:extLst>
          </p:cNvPr>
          <p:cNvSpPr>
            <a:spLocks noGrp="1"/>
          </p:cNvSpPr>
          <p:nvPr>
            <p:ph type="title"/>
          </p:nvPr>
        </p:nvSpPr>
        <p:spPr/>
        <p:txBody>
          <a:bodyPr/>
          <a:lstStyle/>
          <a:p>
            <a:r>
              <a:rPr lang="nl-BE" dirty="0"/>
              <a:t>Vruchtbaarheidsbehandeling</a:t>
            </a:r>
          </a:p>
        </p:txBody>
      </p:sp>
      <p:sp>
        <p:nvSpPr>
          <p:cNvPr id="3" name="Tijdelijke aanduiding voor inhoud 2">
            <a:extLst>
              <a:ext uri="{FF2B5EF4-FFF2-40B4-BE49-F238E27FC236}">
                <a16:creationId xmlns:a16="http://schemas.microsoft.com/office/drawing/2014/main" id="{1CB42A5E-8490-BD8A-D91F-947C25C95174}"/>
              </a:ext>
            </a:extLst>
          </p:cNvPr>
          <p:cNvSpPr>
            <a:spLocks noGrp="1"/>
          </p:cNvSpPr>
          <p:nvPr>
            <p:ph idx="1"/>
          </p:nvPr>
        </p:nvSpPr>
        <p:spPr/>
        <p:txBody>
          <a:bodyPr>
            <a:normAutofit/>
          </a:bodyPr>
          <a:lstStyle/>
          <a:p>
            <a:pPr marL="457200" indent="-457200">
              <a:lnSpc>
                <a:spcPct val="200000"/>
              </a:lnSpc>
              <a:buFont typeface="Arial" panose="020B0604020202020204" pitchFamily="34" charset="0"/>
              <a:buChar char="•"/>
            </a:pPr>
            <a:r>
              <a:rPr lang="nl-BE" dirty="0"/>
              <a:t>Ovulatie-inductie</a:t>
            </a:r>
          </a:p>
          <a:p>
            <a:pPr marL="457200" indent="-457200">
              <a:lnSpc>
                <a:spcPct val="200000"/>
              </a:lnSpc>
              <a:buFont typeface="Arial" panose="020B0604020202020204" pitchFamily="34" charset="0"/>
              <a:buChar char="•"/>
            </a:pPr>
            <a:r>
              <a:rPr lang="nl-BE" dirty="0"/>
              <a:t>Kunstmatige inseminatie</a:t>
            </a:r>
          </a:p>
          <a:p>
            <a:pPr marL="457200" indent="-457200">
              <a:lnSpc>
                <a:spcPct val="200000"/>
              </a:lnSpc>
              <a:buFont typeface="Arial" panose="020B0604020202020204" pitchFamily="34" charset="0"/>
              <a:buChar char="•"/>
            </a:pPr>
            <a:r>
              <a:rPr lang="nl-BE" dirty="0"/>
              <a:t>IVF of ICSI</a:t>
            </a:r>
          </a:p>
        </p:txBody>
      </p:sp>
    </p:spTree>
    <p:extLst>
      <p:ext uri="{BB962C8B-B14F-4D97-AF65-F5344CB8AC3E}">
        <p14:creationId xmlns:p14="http://schemas.microsoft.com/office/powerpoint/2010/main" val="15488669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96265F-7674-8843-E553-63A01E455143}"/>
              </a:ext>
            </a:extLst>
          </p:cNvPr>
          <p:cNvSpPr>
            <a:spLocks noGrp="1"/>
          </p:cNvSpPr>
          <p:nvPr>
            <p:ph type="title"/>
          </p:nvPr>
        </p:nvSpPr>
        <p:spPr/>
        <p:txBody>
          <a:bodyPr/>
          <a:lstStyle/>
          <a:p>
            <a:r>
              <a:rPr lang="nl-BE" dirty="0"/>
              <a:t>Ovulatie-inductie</a:t>
            </a:r>
          </a:p>
        </p:txBody>
      </p:sp>
      <p:pic>
        <p:nvPicPr>
          <p:cNvPr id="5" name="Tijdelijke aanduiding voor inhoud 4" descr="Afbeelding met persoon, pols, vinger, nagel&#10;&#10;Automatisch gegenereerde beschrijving">
            <a:extLst>
              <a:ext uri="{FF2B5EF4-FFF2-40B4-BE49-F238E27FC236}">
                <a16:creationId xmlns:a16="http://schemas.microsoft.com/office/drawing/2014/main" id="{13C42A83-63D9-F425-7A00-B2E9451EB96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32496" y="1825625"/>
            <a:ext cx="6527007" cy="4351338"/>
          </a:xfrm>
        </p:spPr>
      </p:pic>
    </p:spTree>
    <p:extLst>
      <p:ext uri="{BB962C8B-B14F-4D97-AF65-F5344CB8AC3E}">
        <p14:creationId xmlns:p14="http://schemas.microsoft.com/office/powerpoint/2010/main" val="40270952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EEC898-CC5A-9F9F-5C94-7149BDA40FF8}"/>
              </a:ext>
            </a:extLst>
          </p:cNvPr>
          <p:cNvSpPr>
            <a:spLocks noGrp="1"/>
          </p:cNvSpPr>
          <p:nvPr>
            <p:ph type="title"/>
          </p:nvPr>
        </p:nvSpPr>
        <p:spPr/>
        <p:txBody>
          <a:bodyPr/>
          <a:lstStyle/>
          <a:p>
            <a:r>
              <a:rPr lang="nl-BE" dirty="0"/>
              <a:t>Kunstmatige inseminatie</a:t>
            </a:r>
          </a:p>
        </p:txBody>
      </p:sp>
      <p:pic>
        <p:nvPicPr>
          <p:cNvPr id="1026" name="Picture 2" descr="Zelfinseminatie sets - Zelfinseminatieset 2x - Flexibele canule">
            <a:extLst>
              <a:ext uri="{FF2B5EF4-FFF2-40B4-BE49-F238E27FC236}">
                <a16:creationId xmlns:a16="http://schemas.microsoft.com/office/drawing/2014/main" id="{7F638101-1B4A-05BD-5AD7-C6D4692F2E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0334" y="1882254"/>
            <a:ext cx="3995666" cy="399566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Zelfinseminatie sets - Zelfinseminatieset 2x - Flexibele canule">
            <a:extLst>
              <a:ext uri="{FF2B5EF4-FFF2-40B4-BE49-F238E27FC236}">
                <a16:creationId xmlns:a16="http://schemas.microsoft.com/office/drawing/2014/main" id="{20F4B76E-C862-B88E-06CB-EF887F7121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7871" y="2244488"/>
            <a:ext cx="3271198" cy="3271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93305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F0C2B7-9344-9231-058D-5DF21C25BBC0}"/>
              </a:ext>
            </a:extLst>
          </p:cNvPr>
          <p:cNvSpPr>
            <a:spLocks noGrp="1"/>
          </p:cNvSpPr>
          <p:nvPr>
            <p:ph type="title"/>
          </p:nvPr>
        </p:nvSpPr>
        <p:spPr/>
        <p:txBody>
          <a:bodyPr/>
          <a:lstStyle/>
          <a:p>
            <a:r>
              <a:rPr lang="nl-BE" dirty="0"/>
              <a:t>IVF</a:t>
            </a:r>
          </a:p>
        </p:txBody>
      </p:sp>
      <p:pic>
        <p:nvPicPr>
          <p:cNvPr id="5" name="Tijdelijke aanduiding voor inhoud 4" descr="Afbeelding met vloeistof, water, Transparant materiaal, tafelgerei&#10;&#10;Automatisch gegenereerde beschrijving">
            <a:extLst>
              <a:ext uri="{FF2B5EF4-FFF2-40B4-BE49-F238E27FC236}">
                <a16:creationId xmlns:a16="http://schemas.microsoft.com/office/drawing/2014/main" id="{0C045293-6546-9C82-CAF3-DA8AD56A20F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54524" y="1253331"/>
            <a:ext cx="6528112" cy="4351338"/>
          </a:xfrm>
        </p:spPr>
      </p:pic>
    </p:spTree>
    <p:extLst>
      <p:ext uri="{BB962C8B-B14F-4D97-AF65-F5344CB8AC3E}">
        <p14:creationId xmlns:p14="http://schemas.microsoft.com/office/powerpoint/2010/main" val="26780428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ideo 4">
            <a:hlinkClick r:id="" action="ppaction://media"/>
            <a:extLst>
              <a:ext uri="{FF2B5EF4-FFF2-40B4-BE49-F238E27FC236}">
                <a16:creationId xmlns:a16="http://schemas.microsoft.com/office/drawing/2014/main" id="{AFD38A71-4A44-6A80-17FE-D8A81F6C5B4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0177" t="13025" r="10134" b="7141"/>
          <a:stretch/>
        </p:blipFill>
        <p:spPr>
          <a:xfrm>
            <a:off x="2688609" y="764274"/>
            <a:ext cx="8379725" cy="4722126"/>
          </a:xfrm>
          <a:prstGeom prst="rect">
            <a:avLst/>
          </a:prstGeom>
        </p:spPr>
      </p:pic>
      <p:sp>
        <p:nvSpPr>
          <p:cNvPr id="2" name="Titel 1">
            <a:extLst>
              <a:ext uri="{FF2B5EF4-FFF2-40B4-BE49-F238E27FC236}">
                <a16:creationId xmlns:a16="http://schemas.microsoft.com/office/drawing/2014/main" id="{D6E538AC-1C61-21E0-46F1-E5EDF0767DC2}"/>
              </a:ext>
            </a:extLst>
          </p:cNvPr>
          <p:cNvSpPr>
            <a:spLocks noGrp="1"/>
          </p:cNvSpPr>
          <p:nvPr>
            <p:ph type="title"/>
          </p:nvPr>
        </p:nvSpPr>
        <p:spPr/>
        <p:txBody>
          <a:bodyPr/>
          <a:lstStyle/>
          <a:p>
            <a:r>
              <a:rPr lang="nl-BE" dirty="0"/>
              <a:t>ICSI</a:t>
            </a:r>
          </a:p>
        </p:txBody>
      </p:sp>
    </p:spTree>
    <p:extLst>
      <p:ext uri="{BB962C8B-B14F-4D97-AF65-F5344CB8AC3E}">
        <p14:creationId xmlns:p14="http://schemas.microsoft.com/office/powerpoint/2010/main" val="1171991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89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6EC47D-7447-71AE-53DB-4CE904A0177F}"/>
              </a:ext>
            </a:extLst>
          </p:cNvPr>
          <p:cNvSpPr>
            <a:spLocks noGrp="1"/>
          </p:cNvSpPr>
          <p:nvPr>
            <p:ph type="title"/>
          </p:nvPr>
        </p:nvSpPr>
        <p:spPr/>
        <p:txBody>
          <a:bodyPr/>
          <a:lstStyle/>
          <a:p>
            <a:r>
              <a:rPr lang="nl-BE" dirty="0"/>
              <a:t>Kinderwens bij LGBTQI+</a:t>
            </a:r>
          </a:p>
        </p:txBody>
      </p:sp>
      <p:sp>
        <p:nvSpPr>
          <p:cNvPr id="3" name="Tijdelijke aanduiding voor inhoud 2">
            <a:extLst>
              <a:ext uri="{FF2B5EF4-FFF2-40B4-BE49-F238E27FC236}">
                <a16:creationId xmlns:a16="http://schemas.microsoft.com/office/drawing/2014/main" id="{18CBCE86-CBAC-DD69-318C-66F1CD1B9F47}"/>
              </a:ext>
            </a:extLst>
          </p:cNvPr>
          <p:cNvSpPr>
            <a:spLocks noGrp="1"/>
          </p:cNvSpPr>
          <p:nvPr>
            <p:ph idx="1"/>
          </p:nvPr>
        </p:nvSpPr>
        <p:spPr/>
        <p:txBody>
          <a:bodyPr/>
          <a:lstStyle/>
          <a:p>
            <a:r>
              <a:rPr lang="nl-BE" dirty="0"/>
              <a:t>Persoon met baarmoeder:</a:t>
            </a:r>
          </a:p>
          <a:p>
            <a:pPr marL="1143000" lvl="1" indent="-457200"/>
            <a:r>
              <a:rPr lang="nl-BE" dirty="0"/>
              <a:t>Gebruik van eigen eicellen en donorzaad (KI of IVF)</a:t>
            </a:r>
          </a:p>
          <a:p>
            <a:pPr marL="1143000" lvl="1" indent="-457200"/>
            <a:r>
              <a:rPr lang="nl-BE" dirty="0"/>
              <a:t>Gebruik van donoreicellen en donorzaad (IVF)</a:t>
            </a:r>
          </a:p>
          <a:p>
            <a:pPr marL="1143000" lvl="1" indent="-457200"/>
            <a:r>
              <a:rPr lang="nl-BE" dirty="0"/>
              <a:t>Adoptie of pleegzorg</a:t>
            </a:r>
          </a:p>
          <a:p>
            <a:pPr marL="457200" indent="-457200"/>
            <a:r>
              <a:rPr lang="nl-BE" dirty="0"/>
              <a:t>Persoon zonder baarmoeder:</a:t>
            </a:r>
          </a:p>
          <a:p>
            <a:pPr marL="1143000" lvl="1" indent="-457200"/>
            <a:r>
              <a:rPr lang="nl-BE" dirty="0"/>
              <a:t>Biologisch ouderschap via een draagmoeder (KI of IVF)</a:t>
            </a:r>
          </a:p>
          <a:p>
            <a:pPr marL="1143000" lvl="1" indent="-457200"/>
            <a:r>
              <a:rPr lang="nl-BE" dirty="0"/>
              <a:t>Adoptie of pleegzorg</a:t>
            </a:r>
          </a:p>
          <a:p>
            <a:pPr marL="457200" indent="-457200"/>
            <a:r>
              <a:rPr lang="nl-BE" dirty="0"/>
              <a:t>Transgender personen:</a:t>
            </a:r>
          </a:p>
          <a:p>
            <a:pPr marL="1143000" lvl="1" indent="-457200"/>
            <a:r>
              <a:rPr lang="nl-BE" dirty="0"/>
              <a:t>Voor hormonale therapie: zaadcellen of eicellen laten invriezen </a:t>
            </a:r>
          </a:p>
          <a:p>
            <a:pPr marL="1143000" lvl="1" indent="-457200"/>
            <a:endParaRPr lang="nl-BE" dirty="0"/>
          </a:p>
        </p:txBody>
      </p:sp>
    </p:spTree>
    <p:extLst>
      <p:ext uri="{BB962C8B-B14F-4D97-AF65-F5344CB8AC3E}">
        <p14:creationId xmlns:p14="http://schemas.microsoft.com/office/powerpoint/2010/main" val="25405032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inhoud 6" descr="Afbeelding met tekst, schermopname, Lettertype, ontwerp&#10;&#10;Automatisch gegenereerde beschrijving">
            <a:extLst>
              <a:ext uri="{FF2B5EF4-FFF2-40B4-BE49-F238E27FC236}">
                <a16:creationId xmlns:a16="http://schemas.microsoft.com/office/drawing/2014/main" id="{BA334478-D0C8-CA85-6C02-A8331119CBC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65778" y="1146412"/>
            <a:ext cx="6753671" cy="5346463"/>
          </a:xfrm>
        </p:spPr>
      </p:pic>
      <p:sp>
        <p:nvSpPr>
          <p:cNvPr id="2" name="Titel 1">
            <a:extLst>
              <a:ext uri="{FF2B5EF4-FFF2-40B4-BE49-F238E27FC236}">
                <a16:creationId xmlns:a16="http://schemas.microsoft.com/office/drawing/2014/main" id="{D730E411-1881-95AF-FE5C-08E54D7A83C4}"/>
              </a:ext>
            </a:extLst>
          </p:cNvPr>
          <p:cNvSpPr>
            <a:spLocks noGrp="1"/>
          </p:cNvSpPr>
          <p:nvPr>
            <p:ph type="title"/>
          </p:nvPr>
        </p:nvSpPr>
        <p:spPr/>
        <p:txBody>
          <a:bodyPr/>
          <a:lstStyle/>
          <a:p>
            <a:r>
              <a:rPr lang="nl-BE" dirty="0"/>
              <a:t>De ontwikkeling van het embryo</a:t>
            </a:r>
          </a:p>
        </p:txBody>
      </p:sp>
    </p:spTree>
    <p:extLst>
      <p:ext uri="{BB962C8B-B14F-4D97-AF65-F5344CB8AC3E}">
        <p14:creationId xmlns:p14="http://schemas.microsoft.com/office/powerpoint/2010/main" val="42725676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10BA9C-AFDD-E559-0A88-B1B2280ACD84}"/>
              </a:ext>
            </a:extLst>
          </p:cNvPr>
          <p:cNvSpPr>
            <a:spLocks noGrp="1"/>
          </p:cNvSpPr>
          <p:nvPr>
            <p:ph type="title"/>
          </p:nvPr>
        </p:nvSpPr>
        <p:spPr/>
        <p:txBody>
          <a:bodyPr/>
          <a:lstStyle/>
          <a:p>
            <a:r>
              <a:rPr lang="nl-BE" dirty="0"/>
              <a:t>De eerste 1000 dagen van een kind</a:t>
            </a:r>
          </a:p>
        </p:txBody>
      </p:sp>
      <p:sp>
        <p:nvSpPr>
          <p:cNvPr id="3" name="Tijdelijke aanduiding voor inhoud 2">
            <a:extLst>
              <a:ext uri="{FF2B5EF4-FFF2-40B4-BE49-F238E27FC236}">
                <a16:creationId xmlns:a16="http://schemas.microsoft.com/office/drawing/2014/main" id="{74B58E9A-8697-5E4B-1AED-8C348065166E}"/>
              </a:ext>
            </a:extLst>
          </p:cNvPr>
          <p:cNvSpPr>
            <a:spLocks noGrp="1"/>
          </p:cNvSpPr>
          <p:nvPr>
            <p:ph idx="1"/>
          </p:nvPr>
        </p:nvSpPr>
        <p:spPr>
          <a:xfrm>
            <a:off x="2374710" y="1825625"/>
            <a:ext cx="8979090" cy="4351338"/>
          </a:xfrm>
        </p:spPr>
        <p:txBody>
          <a:bodyPr>
            <a:normAutofit lnSpcReduction="10000"/>
          </a:bodyPr>
          <a:lstStyle/>
          <a:p>
            <a:endParaRPr lang="en-US" dirty="0">
              <a:hlinkClick r:id="rId3"/>
            </a:endParaRPr>
          </a:p>
          <a:p>
            <a:endParaRPr lang="en-US" dirty="0">
              <a:hlinkClick r:id="rId3"/>
            </a:endParaRPr>
          </a:p>
          <a:p>
            <a:endParaRPr lang="en-US" dirty="0">
              <a:hlinkClick r:id="rId3"/>
            </a:endParaRPr>
          </a:p>
          <a:p>
            <a:endParaRPr lang="en-US" dirty="0">
              <a:hlinkClick r:id="rId3"/>
            </a:endParaRPr>
          </a:p>
          <a:p>
            <a:endParaRPr lang="en-US" dirty="0">
              <a:hlinkClick r:id="rId3"/>
            </a:endParaRPr>
          </a:p>
          <a:p>
            <a:endParaRPr lang="en-US" dirty="0">
              <a:hlinkClick r:id="rId3"/>
            </a:endParaRPr>
          </a:p>
          <a:p>
            <a:endParaRPr lang="en-US" dirty="0">
              <a:hlinkClick r:id="rId3"/>
            </a:endParaRPr>
          </a:p>
          <a:p>
            <a:endParaRPr lang="en-US" dirty="0">
              <a:hlinkClick r:id="rId3"/>
            </a:endParaRPr>
          </a:p>
          <a:p>
            <a:r>
              <a:rPr lang="en-US" dirty="0">
                <a:hlinkClick r:id="rId3"/>
              </a:rPr>
              <a:t>youtube.com/</a:t>
            </a:r>
            <a:r>
              <a:rPr lang="en-US" dirty="0" err="1">
                <a:hlinkClick r:id="rId3"/>
              </a:rPr>
              <a:t>watch?v</a:t>
            </a:r>
            <a:r>
              <a:rPr lang="en-US" dirty="0">
                <a:hlinkClick r:id="rId3"/>
              </a:rPr>
              <a:t>=FXqLDnI-3rM</a:t>
            </a:r>
            <a:endParaRPr lang="en-US" dirty="0"/>
          </a:p>
          <a:p>
            <a:endParaRPr lang="nl-BE" dirty="0"/>
          </a:p>
        </p:txBody>
      </p:sp>
      <p:pic>
        <p:nvPicPr>
          <p:cNvPr id="5" name="Afbeelding 4">
            <a:extLst>
              <a:ext uri="{FF2B5EF4-FFF2-40B4-BE49-F238E27FC236}">
                <a16:creationId xmlns:a16="http://schemas.microsoft.com/office/drawing/2014/main" id="{1A118C6B-B964-9553-DBAA-9A19E0C87047}"/>
              </a:ext>
            </a:extLst>
          </p:cNvPr>
          <p:cNvPicPr>
            <a:picLocks noChangeAspect="1"/>
          </p:cNvPicPr>
          <p:nvPr/>
        </p:nvPicPr>
        <p:blipFill>
          <a:blip r:embed="rId4"/>
          <a:stretch>
            <a:fillRect/>
          </a:stretch>
        </p:blipFill>
        <p:spPr>
          <a:xfrm>
            <a:off x="3052681" y="1690688"/>
            <a:ext cx="4495146" cy="3754769"/>
          </a:xfrm>
          <a:prstGeom prst="rect">
            <a:avLst/>
          </a:prstGeom>
        </p:spPr>
      </p:pic>
    </p:spTree>
    <p:extLst>
      <p:ext uri="{BB962C8B-B14F-4D97-AF65-F5344CB8AC3E}">
        <p14:creationId xmlns:p14="http://schemas.microsoft.com/office/powerpoint/2010/main" val="27350891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374B8C-0F46-9CBB-98DB-64B9E651DD6F}"/>
              </a:ext>
            </a:extLst>
          </p:cNvPr>
          <p:cNvSpPr>
            <a:spLocks noGrp="1"/>
          </p:cNvSpPr>
          <p:nvPr>
            <p:ph type="title"/>
          </p:nvPr>
        </p:nvSpPr>
        <p:spPr/>
        <p:txBody>
          <a:bodyPr/>
          <a:lstStyle/>
          <a:p>
            <a:r>
              <a:rPr lang="nl-BE" dirty="0"/>
              <a:t>Inleidende informatie</a:t>
            </a:r>
          </a:p>
        </p:txBody>
      </p:sp>
      <p:sp>
        <p:nvSpPr>
          <p:cNvPr id="3" name="Tijdelijke aanduiding voor inhoud 2">
            <a:extLst>
              <a:ext uri="{FF2B5EF4-FFF2-40B4-BE49-F238E27FC236}">
                <a16:creationId xmlns:a16="http://schemas.microsoft.com/office/drawing/2014/main" id="{73DCF5EC-EB6F-B935-A81A-89CA86337B1D}"/>
              </a:ext>
            </a:extLst>
          </p:cNvPr>
          <p:cNvSpPr>
            <a:spLocks noGrp="1"/>
          </p:cNvSpPr>
          <p:nvPr>
            <p:ph idx="1"/>
          </p:nvPr>
        </p:nvSpPr>
        <p:spPr/>
        <p:txBody>
          <a:bodyPr/>
          <a:lstStyle/>
          <a:p>
            <a:pPr marL="457200" indent="-457200">
              <a:buFont typeface="Arial" panose="020B0604020202020204" pitchFamily="34" charset="0"/>
              <a:buChar char="•"/>
            </a:pPr>
            <a:r>
              <a:rPr lang="nl-BE" dirty="0"/>
              <a:t>Deze presentatie volgt op de informatie in de presentatie </a:t>
            </a:r>
            <a:r>
              <a:rPr lang="nl-BE" dirty="0" err="1"/>
              <a:t>‘de</a:t>
            </a:r>
            <a:r>
              <a:rPr lang="nl-BE" dirty="0"/>
              <a:t> menstruele cyclus’ en ‘hormonale regeling van het voortplantingsstelsel’</a:t>
            </a:r>
          </a:p>
          <a:p>
            <a:pPr marL="457200" indent="-457200">
              <a:buFont typeface="Arial" panose="020B0604020202020204" pitchFamily="34" charset="0"/>
              <a:buChar char="•"/>
            </a:pPr>
            <a:r>
              <a:rPr lang="nl-BE" dirty="0"/>
              <a:t>Deze presentatie bevat informatie rond de biologische aspecten van de bevruchting. Leerlingen willen ook graag bijleren rond het seksuele en relationele aspect. Informatie hierover vind je bij ‘relationele en seksuele diversiteit’</a:t>
            </a:r>
          </a:p>
        </p:txBody>
      </p:sp>
    </p:spTree>
    <p:extLst>
      <p:ext uri="{BB962C8B-B14F-4D97-AF65-F5344CB8AC3E}">
        <p14:creationId xmlns:p14="http://schemas.microsoft.com/office/powerpoint/2010/main" val="1702058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99391" y="4411395"/>
            <a:ext cx="1094977" cy="960197"/>
          </a:xfrm>
          <a:custGeom>
            <a:avLst/>
            <a:gdLst/>
            <a:ahLst/>
            <a:cxnLst/>
            <a:rect l="l" t="t" r="r" b="b"/>
            <a:pathLst>
              <a:path w="2127527" h="1877543">
                <a:moveTo>
                  <a:pt x="0" y="0"/>
                </a:moveTo>
                <a:lnTo>
                  <a:pt x="2127528" y="0"/>
                </a:lnTo>
                <a:lnTo>
                  <a:pt x="2127528" y="1877543"/>
                </a:lnTo>
                <a:lnTo>
                  <a:pt x="0" y="1877543"/>
                </a:lnTo>
                <a:lnTo>
                  <a:pt x="0" y="0"/>
                </a:lnTo>
                <a:close/>
              </a:path>
            </a:pathLst>
          </a:custGeom>
          <a:blipFill>
            <a:blip r:embed="rId3"/>
            <a:stretch>
              <a:fillRect/>
            </a:stretch>
          </a:blipFill>
        </p:spPr>
      </p:sp>
      <p:sp>
        <p:nvSpPr>
          <p:cNvPr id="3" name="Freeform 3"/>
          <p:cNvSpPr/>
          <p:nvPr/>
        </p:nvSpPr>
        <p:spPr>
          <a:xfrm>
            <a:off x="2721670" y="4411396"/>
            <a:ext cx="879255" cy="870115"/>
          </a:xfrm>
          <a:custGeom>
            <a:avLst/>
            <a:gdLst/>
            <a:ahLst/>
            <a:cxnLst/>
            <a:rect l="l" t="t" r="r" b="b"/>
            <a:pathLst>
              <a:path w="1938109" h="1877543">
                <a:moveTo>
                  <a:pt x="0" y="0"/>
                </a:moveTo>
                <a:lnTo>
                  <a:pt x="1938108" y="0"/>
                </a:lnTo>
                <a:lnTo>
                  <a:pt x="1938108" y="1877543"/>
                </a:lnTo>
                <a:lnTo>
                  <a:pt x="0" y="1877543"/>
                </a:lnTo>
                <a:lnTo>
                  <a:pt x="0" y="0"/>
                </a:lnTo>
                <a:close/>
              </a:path>
            </a:pathLst>
          </a:custGeom>
          <a:blipFill>
            <a:blip r:embed="rId4"/>
            <a:stretch>
              <a:fillRect/>
            </a:stretch>
          </a:blipFill>
        </p:spPr>
      </p:sp>
      <p:sp>
        <p:nvSpPr>
          <p:cNvPr id="4" name="Freeform 4"/>
          <p:cNvSpPr/>
          <p:nvPr/>
        </p:nvSpPr>
        <p:spPr>
          <a:xfrm>
            <a:off x="4528227" y="4448838"/>
            <a:ext cx="1507899" cy="907394"/>
          </a:xfrm>
          <a:custGeom>
            <a:avLst/>
            <a:gdLst/>
            <a:ahLst/>
            <a:cxnLst/>
            <a:rect l="l" t="t" r="r" b="b"/>
            <a:pathLst>
              <a:path w="2499225" h="1877543">
                <a:moveTo>
                  <a:pt x="0" y="0"/>
                </a:moveTo>
                <a:lnTo>
                  <a:pt x="2499225" y="0"/>
                </a:lnTo>
                <a:lnTo>
                  <a:pt x="2499225" y="1877543"/>
                </a:lnTo>
                <a:lnTo>
                  <a:pt x="0" y="1877543"/>
                </a:lnTo>
                <a:lnTo>
                  <a:pt x="0" y="0"/>
                </a:lnTo>
                <a:close/>
              </a:path>
            </a:pathLst>
          </a:custGeom>
          <a:blipFill>
            <a:blip r:embed="rId5"/>
            <a:stretch>
              <a:fillRect/>
            </a:stretch>
          </a:blipFill>
        </p:spPr>
      </p:sp>
      <p:grpSp>
        <p:nvGrpSpPr>
          <p:cNvPr id="5" name="Group 5"/>
          <p:cNvGrpSpPr/>
          <p:nvPr/>
        </p:nvGrpSpPr>
        <p:grpSpPr>
          <a:xfrm>
            <a:off x="725921" y="5305940"/>
            <a:ext cx="1013291" cy="601345"/>
            <a:chOff x="0" y="0"/>
            <a:chExt cx="2026581" cy="1202689"/>
          </a:xfrm>
        </p:grpSpPr>
        <p:grpSp>
          <p:nvGrpSpPr>
            <p:cNvPr id="6" name="Group 6"/>
            <p:cNvGrpSpPr/>
            <p:nvPr/>
          </p:nvGrpSpPr>
          <p:grpSpPr>
            <a:xfrm>
              <a:off x="0" y="354813"/>
              <a:ext cx="2026581" cy="847875"/>
              <a:chOff x="0" y="0"/>
              <a:chExt cx="400312" cy="167482"/>
            </a:xfrm>
          </p:grpSpPr>
          <p:sp>
            <p:nvSpPr>
              <p:cNvPr id="7" name="Freeform 7"/>
              <p:cNvSpPr/>
              <p:nvPr/>
            </p:nvSpPr>
            <p:spPr>
              <a:xfrm>
                <a:off x="0" y="0"/>
                <a:ext cx="400312" cy="167482"/>
              </a:xfrm>
              <a:custGeom>
                <a:avLst/>
                <a:gdLst/>
                <a:ahLst/>
                <a:cxnLst/>
                <a:rect l="l" t="t" r="r" b="b"/>
                <a:pathLst>
                  <a:path w="400312" h="167482">
                    <a:moveTo>
                      <a:pt x="83741" y="0"/>
                    </a:moveTo>
                    <a:lnTo>
                      <a:pt x="316572" y="0"/>
                    </a:lnTo>
                    <a:cubicBezTo>
                      <a:pt x="362820" y="0"/>
                      <a:pt x="400312" y="37492"/>
                      <a:pt x="400312" y="83741"/>
                    </a:cubicBezTo>
                    <a:lnTo>
                      <a:pt x="400312" y="83741"/>
                    </a:lnTo>
                    <a:cubicBezTo>
                      <a:pt x="400312" y="105950"/>
                      <a:pt x="391490" y="127250"/>
                      <a:pt x="375785" y="142954"/>
                    </a:cubicBezTo>
                    <a:cubicBezTo>
                      <a:pt x="360081" y="158659"/>
                      <a:pt x="338781" y="167482"/>
                      <a:pt x="316572" y="167482"/>
                    </a:cubicBezTo>
                    <a:lnTo>
                      <a:pt x="83741" y="167482"/>
                    </a:lnTo>
                    <a:cubicBezTo>
                      <a:pt x="37492" y="167482"/>
                      <a:pt x="0" y="129990"/>
                      <a:pt x="0" y="83741"/>
                    </a:cubicBezTo>
                    <a:lnTo>
                      <a:pt x="0" y="83741"/>
                    </a:lnTo>
                    <a:cubicBezTo>
                      <a:pt x="0" y="37492"/>
                      <a:pt x="37492" y="0"/>
                      <a:pt x="83741" y="0"/>
                    </a:cubicBezTo>
                    <a:close/>
                  </a:path>
                </a:pathLst>
              </a:custGeom>
              <a:solidFill>
                <a:srgbClr val="D28562"/>
              </a:solidFill>
            </p:spPr>
          </p:sp>
          <p:sp>
            <p:nvSpPr>
              <p:cNvPr id="8" name="TextBox 8"/>
              <p:cNvSpPr txBox="1"/>
              <p:nvPr/>
            </p:nvSpPr>
            <p:spPr>
              <a:xfrm>
                <a:off x="0" y="-38100"/>
                <a:ext cx="400312" cy="205582"/>
              </a:xfrm>
              <a:prstGeom prst="rect">
                <a:avLst/>
              </a:prstGeom>
            </p:spPr>
            <p:txBody>
              <a:bodyPr lIns="33867" tIns="33867" rIns="33867" bIns="33867" rtlCol="0" anchor="ctr"/>
              <a:lstStyle/>
              <a:p>
                <a:pPr algn="ctr">
                  <a:lnSpc>
                    <a:spcPts val="1773"/>
                  </a:lnSpc>
                </a:pPr>
                <a:r>
                  <a:rPr lang="en-US" sz="1266">
                    <a:solidFill>
                      <a:srgbClr val="FFFFFF"/>
                    </a:solidFill>
                    <a:latin typeface="Open Sans Extra Bold"/>
                  </a:rPr>
                  <a:t>Pinda’s</a:t>
                </a:r>
              </a:p>
            </p:txBody>
          </p:sp>
        </p:grpSp>
        <p:grpSp>
          <p:nvGrpSpPr>
            <p:cNvPr id="9" name="Group 9"/>
            <p:cNvGrpSpPr/>
            <p:nvPr/>
          </p:nvGrpSpPr>
          <p:grpSpPr>
            <a:xfrm>
              <a:off x="776917" y="0"/>
              <a:ext cx="472748" cy="413655"/>
              <a:chOff x="0" y="0"/>
              <a:chExt cx="812800" cy="711200"/>
            </a:xfrm>
          </p:grpSpPr>
          <p:sp>
            <p:nvSpPr>
              <p:cNvPr id="10" name="Freeform 10"/>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D28562"/>
              </a:solidFill>
            </p:spPr>
          </p:sp>
          <p:sp>
            <p:nvSpPr>
              <p:cNvPr id="11" name="TextBox 11"/>
              <p:cNvSpPr txBox="1"/>
              <p:nvPr/>
            </p:nvSpPr>
            <p:spPr>
              <a:xfrm>
                <a:off x="127000" y="292100"/>
                <a:ext cx="558800" cy="368300"/>
              </a:xfrm>
              <a:prstGeom prst="rect">
                <a:avLst/>
              </a:prstGeom>
            </p:spPr>
            <p:txBody>
              <a:bodyPr lIns="33867" tIns="33867" rIns="33867" bIns="33867" rtlCol="0" anchor="ctr"/>
              <a:lstStyle/>
              <a:p>
                <a:pPr algn="ctr">
                  <a:lnSpc>
                    <a:spcPts val="1773"/>
                  </a:lnSpc>
                </a:pPr>
                <a:endParaRPr sz="1200"/>
              </a:p>
            </p:txBody>
          </p:sp>
        </p:grpSp>
      </p:grpSp>
      <p:grpSp>
        <p:nvGrpSpPr>
          <p:cNvPr id="12" name="Group 12"/>
          <p:cNvGrpSpPr/>
          <p:nvPr/>
        </p:nvGrpSpPr>
        <p:grpSpPr>
          <a:xfrm>
            <a:off x="239255" y="988181"/>
            <a:ext cx="5940967" cy="456000"/>
            <a:chOff x="0" y="0"/>
            <a:chExt cx="11881933" cy="912001"/>
          </a:xfrm>
        </p:grpSpPr>
        <p:grpSp>
          <p:nvGrpSpPr>
            <p:cNvPr id="13" name="Group 13"/>
            <p:cNvGrpSpPr/>
            <p:nvPr/>
          </p:nvGrpSpPr>
          <p:grpSpPr>
            <a:xfrm>
              <a:off x="0" y="0"/>
              <a:ext cx="11881933" cy="912001"/>
              <a:chOff x="0" y="0"/>
              <a:chExt cx="2347048" cy="180148"/>
            </a:xfrm>
          </p:grpSpPr>
          <p:sp>
            <p:nvSpPr>
              <p:cNvPr id="14" name="Freeform 14"/>
              <p:cNvSpPr/>
              <p:nvPr/>
            </p:nvSpPr>
            <p:spPr>
              <a:xfrm>
                <a:off x="0" y="0"/>
                <a:ext cx="2347048" cy="180148"/>
              </a:xfrm>
              <a:custGeom>
                <a:avLst/>
                <a:gdLst/>
                <a:ahLst/>
                <a:cxnLst/>
                <a:rect l="l" t="t" r="r" b="b"/>
                <a:pathLst>
                  <a:path w="2347048" h="180148">
                    <a:moveTo>
                      <a:pt x="44307" y="0"/>
                    </a:moveTo>
                    <a:lnTo>
                      <a:pt x="2302742" y="0"/>
                    </a:lnTo>
                    <a:cubicBezTo>
                      <a:pt x="2314492" y="0"/>
                      <a:pt x="2325762" y="4668"/>
                      <a:pt x="2334071" y="12977"/>
                    </a:cubicBezTo>
                    <a:cubicBezTo>
                      <a:pt x="2342380" y="21286"/>
                      <a:pt x="2347048" y="32556"/>
                      <a:pt x="2347048" y="44307"/>
                    </a:cubicBezTo>
                    <a:lnTo>
                      <a:pt x="2347048" y="135841"/>
                    </a:lnTo>
                    <a:cubicBezTo>
                      <a:pt x="2347048" y="147592"/>
                      <a:pt x="2342380" y="158862"/>
                      <a:pt x="2334071" y="167171"/>
                    </a:cubicBezTo>
                    <a:cubicBezTo>
                      <a:pt x="2325762" y="175480"/>
                      <a:pt x="2314492" y="180148"/>
                      <a:pt x="2302742" y="180148"/>
                    </a:cubicBezTo>
                    <a:lnTo>
                      <a:pt x="44307" y="180148"/>
                    </a:lnTo>
                    <a:cubicBezTo>
                      <a:pt x="19837" y="180148"/>
                      <a:pt x="0" y="160311"/>
                      <a:pt x="0" y="135841"/>
                    </a:cubicBezTo>
                    <a:lnTo>
                      <a:pt x="0" y="44307"/>
                    </a:lnTo>
                    <a:cubicBezTo>
                      <a:pt x="0" y="19837"/>
                      <a:pt x="19837" y="0"/>
                      <a:pt x="44307" y="0"/>
                    </a:cubicBezTo>
                    <a:close/>
                  </a:path>
                </a:pathLst>
              </a:custGeom>
              <a:solidFill>
                <a:srgbClr val="A4BF9E"/>
              </a:solidFill>
            </p:spPr>
          </p:sp>
          <p:sp>
            <p:nvSpPr>
              <p:cNvPr id="15" name="TextBox 15"/>
              <p:cNvSpPr txBox="1"/>
              <p:nvPr/>
            </p:nvSpPr>
            <p:spPr>
              <a:xfrm>
                <a:off x="0" y="-38100"/>
                <a:ext cx="2347048" cy="218248"/>
              </a:xfrm>
              <a:prstGeom prst="rect">
                <a:avLst/>
              </a:prstGeom>
            </p:spPr>
            <p:txBody>
              <a:bodyPr lIns="33867" tIns="33867" rIns="33867" bIns="33867" rtlCol="0" anchor="ctr"/>
              <a:lstStyle/>
              <a:p>
                <a:pPr algn="ctr">
                  <a:lnSpc>
                    <a:spcPts val="1773"/>
                  </a:lnSpc>
                </a:pPr>
                <a:endParaRPr sz="1200"/>
              </a:p>
            </p:txBody>
          </p:sp>
        </p:grpSp>
        <p:sp>
          <p:nvSpPr>
            <p:cNvPr id="16" name="TextBox 16"/>
            <p:cNvSpPr txBox="1"/>
            <p:nvPr/>
          </p:nvSpPr>
          <p:spPr>
            <a:xfrm>
              <a:off x="998270" y="57644"/>
              <a:ext cx="10430957" cy="609143"/>
            </a:xfrm>
            <a:prstGeom prst="rect">
              <a:avLst/>
            </a:prstGeom>
          </p:spPr>
          <p:txBody>
            <a:bodyPr lIns="0" tIns="0" rIns="0" bIns="0" rtlCol="0" anchor="t">
              <a:spAutoFit/>
            </a:bodyPr>
            <a:lstStyle/>
            <a:p>
              <a:pPr>
                <a:lnSpc>
                  <a:spcPts val="2613"/>
                </a:lnSpc>
              </a:pPr>
              <a:r>
                <a:rPr lang="en-US" sz="1866" dirty="0">
                  <a:solidFill>
                    <a:srgbClr val="FFFFFF"/>
                  </a:solidFill>
                  <a:latin typeface="Futura Bold"/>
                </a:rPr>
                <a:t>Wat is </a:t>
              </a:r>
              <a:r>
                <a:rPr lang="en-US" sz="1866" dirty="0" err="1">
                  <a:solidFill>
                    <a:srgbClr val="FFFFFF"/>
                  </a:solidFill>
                  <a:latin typeface="Futura Bold"/>
                </a:rPr>
                <a:t>foliumzuur</a:t>
              </a:r>
              <a:r>
                <a:rPr lang="en-US" sz="1866" dirty="0">
                  <a:solidFill>
                    <a:srgbClr val="FFFFFF"/>
                  </a:solidFill>
                  <a:latin typeface="Futura Bold"/>
                </a:rPr>
                <a:t>?</a:t>
              </a:r>
            </a:p>
          </p:txBody>
        </p:sp>
      </p:grpSp>
      <p:grpSp>
        <p:nvGrpSpPr>
          <p:cNvPr id="17" name="Group 17"/>
          <p:cNvGrpSpPr/>
          <p:nvPr/>
        </p:nvGrpSpPr>
        <p:grpSpPr>
          <a:xfrm>
            <a:off x="2756571" y="5305940"/>
            <a:ext cx="1013291" cy="601345"/>
            <a:chOff x="0" y="0"/>
            <a:chExt cx="2026581" cy="1202689"/>
          </a:xfrm>
        </p:grpSpPr>
        <p:grpSp>
          <p:nvGrpSpPr>
            <p:cNvPr id="18" name="Group 18"/>
            <p:cNvGrpSpPr/>
            <p:nvPr/>
          </p:nvGrpSpPr>
          <p:grpSpPr>
            <a:xfrm>
              <a:off x="0" y="354813"/>
              <a:ext cx="2026581" cy="847875"/>
              <a:chOff x="0" y="0"/>
              <a:chExt cx="400312" cy="167482"/>
            </a:xfrm>
          </p:grpSpPr>
          <p:sp>
            <p:nvSpPr>
              <p:cNvPr id="19" name="Freeform 19"/>
              <p:cNvSpPr/>
              <p:nvPr/>
            </p:nvSpPr>
            <p:spPr>
              <a:xfrm>
                <a:off x="0" y="0"/>
                <a:ext cx="400312" cy="167482"/>
              </a:xfrm>
              <a:custGeom>
                <a:avLst/>
                <a:gdLst/>
                <a:ahLst/>
                <a:cxnLst/>
                <a:rect l="l" t="t" r="r" b="b"/>
                <a:pathLst>
                  <a:path w="400312" h="167482">
                    <a:moveTo>
                      <a:pt x="83741" y="0"/>
                    </a:moveTo>
                    <a:lnTo>
                      <a:pt x="316572" y="0"/>
                    </a:lnTo>
                    <a:cubicBezTo>
                      <a:pt x="362820" y="0"/>
                      <a:pt x="400312" y="37492"/>
                      <a:pt x="400312" y="83741"/>
                    </a:cubicBezTo>
                    <a:lnTo>
                      <a:pt x="400312" y="83741"/>
                    </a:lnTo>
                    <a:cubicBezTo>
                      <a:pt x="400312" y="105950"/>
                      <a:pt x="391490" y="127250"/>
                      <a:pt x="375785" y="142954"/>
                    </a:cubicBezTo>
                    <a:cubicBezTo>
                      <a:pt x="360081" y="158659"/>
                      <a:pt x="338781" y="167482"/>
                      <a:pt x="316572" y="167482"/>
                    </a:cubicBezTo>
                    <a:lnTo>
                      <a:pt x="83741" y="167482"/>
                    </a:lnTo>
                    <a:cubicBezTo>
                      <a:pt x="37492" y="167482"/>
                      <a:pt x="0" y="129990"/>
                      <a:pt x="0" y="83741"/>
                    </a:cubicBezTo>
                    <a:lnTo>
                      <a:pt x="0" y="83741"/>
                    </a:lnTo>
                    <a:cubicBezTo>
                      <a:pt x="0" y="37492"/>
                      <a:pt x="37492" y="0"/>
                      <a:pt x="83741" y="0"/>
                    </a:cubicBezTo>
                    <a:close/>
                  </a:path>
                </a:pathLst>
              </a:custGeom>
              <a:solidFill>
                <a:srgbClr val="D28562"/>
              </a:solidFill>
            </p:spPr>
          </p:sp>
          <p:sp>
            <p:nvSpPr>
              <p:cNvPr id="20" name="TextBox 20"/>
              <p:cNvSpPr txBox="1"/>
              <p:nvPr/>
            </p:nvSpPr>
            <p:spPr>
              <a:xfrm>
                <a:off x="0" y="-38100"/>
                <a:ext cx="400312" cy="205582"/>
              </a:xfrm>
              <a:prstGeom prst="rect">
                <a:avLst/>
              </a:prstGeom>
            </p:spPr>
            <p:txBody>
              <a:bodyPr lIns="33867" tIns="33867" rIns="33867" bIns="33867" rtlCol="0" anchor="ctr"/>
              <a:lstStyle/>
              <a:p>
                <a:pPr algn="ctr">
                  <a:lnSpc>
                    <a:spcPts val="1773"/>
                  </a:lnSpc>
                </a:pPr>
                <a:r>
                  <a:rPr lang="en-US" sz="1266">
                    <a:solidFill>
                      <a:srgbClr val="FFFFFF"/>
                    </a:solidFill>
                    <a:latin typeface="Open Sans Extra Bold"/>
                  </a:rPr>
                  <a:t>Spinazie</a:t>
                </a:r>
              </a:p>
            </p:txBody>
          </p:sp>
        </p:grpSp>
        <p:grpSp>
          <p:nvGrpSpPr>
            <p:cNvPr id="21" name="Group 21"/>
            <p:cNvGrpSpPr/>
            <p:nvPr/>
          </p:nvGrpSpPr>
          <p:grpSpPr>
            <a:xfrm>
              <a:off x="776917" y="0"/>
              <a:ext cx="472748" cy="413655"/>
              <a:chOff x="0" y="0"/>
              <a:chExt cx="812800" cy="711200"/>
            </a:xfrm>
          </p:grpSpPr>
          <p:sp>
            <p:nvSpPr>
              <p:cNvPr id="22" name="Freeform 22"/>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D28562"/>
              </a:solidFill>
            </p:spPr>
          </p:sp>
          <p:sp>
            <p:nvSpPr>
              <p:cNvPr id="23" name="TextBox 23"/>
              <p:cNvSpPr txBox="1"/>
              <p:nvPr/>
            </p:nvSpPr>
            <p:spPr>
              <a:xfrm>
                <a:off x="127000" y="292100"/>
                <a:ext cx="558800" cy="368300"/>
              </a:xfrm>
              <a:prstGeom prst="rect">
                <a:avLst/>
              </a:prstGeom>
            </p:spPr>
            <p:txBody>
              <a:bodyPr lIns="33867" tIns="33867" rIns="33867" bIns="33867" rtlCol="0" anchor="ctr"/>
              <a:lstStyle/>
              <a:p>
                <a:pPr algn="ctr">
                  <a:lnSpc>
                    <a:spcPts val="1773"/>
                  </a:lnSpc>
                </a:pPr>
                <a:endParaRPr sz="1200"/>
              </a:p>
            </p:txBody>
          </p:sp>
        </p:grpSp>
      </p:grpSp>
      <p:grpSp>
        <p:nvGrpSpPr>
          <p:cNvPr id="24" name="Group 24"/>
          <p:cNvGrpSpPr/>
          <p:nvPr/>
        </p:nvGrpSpPr>
        <p:grpSpPr>
          <a:xfrm>
            <a:off x="4785862" y="5255727"/>
            <a:ext cx="1013291" cy="601345"/>
            <a:chOff x="0" y="0"/>
            <a:chExt cx="2026581" cy="1202689"/>
          </a:xfrm>
        </p:grpSpPr>
        <p:grpSp>
          <p:nvGrpSpPr>
            <p:cNvPr id="25" name="Group 25"/>
            <p:cNvGrpSpPr/>
            <p:nvPr/>
          </p:nvGrpSpPr>
          <p:grpSpPr>
            <a:xfrm>
              <a:off x="0" y="354813"/>
              <a:ext cx="2026581" cy="847875"/>
              <a:chOff x="0" y="0"/>
              <a:chExt cx="400312" cy="167482"/>
            </a:xfrm>
          </p:grpSpPr>
          <p:sp>
            <p:nvSpPr>
              <p:cNvPr id="26" name="Freeform 26"/>
              <p:cNvSpPr/>
              <p:nvPr/>
            </p:nvSpPr>
            <p:spPr>
              <a:xfrm>
                <a:off x="0" y="0"/>
                <a:ext cx="400312" cy="167482"/>
              </a:xfrm>
              <a:custGeom>
                <a:avLst/>
                <a:gdLst/>
                <a:ahLst/>
                <a:cxnLst/>
                <a:rect l="l" t="t" r="r" b="b"/>
                <a:pathLst>
                  <a:path w="400312" h="167482">
                    <a:moveTo>
                      <a:pt x="83741" y="0"/>
                    </a:moveTo>
                    <a:lnTo>
                      <a:pt x="316572" y="0"/>
                    </a:lnTo>
                    <a:cubicBezTo>
                      <a:pt x="362820" y="0"/>
                      <a:pt x="400312" y="37492"/>
                      <a:pt x="400312" y="83741"/>
                    </a:cubicBezTo>
                    <a:lnTo>
                      <a:pt x="400312" y="83741"/>
                    </a:lnTo>
                    <a:cubicBezTo>
                      <a:pt x="400312" y="105950"/>
                      <a:pt x="391490" y="127250"/>
                      <a:pt x="375785" y="142954"/>
                    </a:cubicBezTo>
                    <a:cubicBezTo>
                      <a:pt x="360081" y="158659"/>
                      <a:pt x="338781" y="167482"/>
                      <a:pt x="316572" y="167482"/>
                    </a:cubicBezTo>
                    <a:lnTo>
                      <a:pt x="83741" y="167482"/>
                    </a:lnTo>
                    <a:cubicBezTo>
                      <a:pt x="37492" y="167482"/>
                      <a:pt x="0" y="129990"/>
                      <a:pt x="0" y="83741"/>
                    </a:cubicBezTo>
                    <a:lnTo>
                      <a:pt x="0" y="83741"/>
                    </a:lnTo>
                    <a:cubicBezTo>
                      <a:pt x="0" y="37492"/>
                      <a:pt x="37492" y="0"/>
                      <a:pt x="83741" y="0"/>
                    </a:cubicBezTo>
                    <a:close/>
                  </a:path>
                </a:pathLst>
              </a:custGeom>
              <a:solidFill>
                <a:srgbClr val="D28562"/>
              </a:solidFill>
            </p:spPr>
          </p:sp>
          <p:sp>
            <p:nvSpPr>
              <p:cNvPr id="27" name="TextBox 27"/>
              <p:cNvSpPr txBox="1"/>
              <p:nvPr/>
            </p:nvSpPr>
            <p:spPr>
              <a:xfrm>
                <a:off x="0" y="-38100"/>
                <a:ext cx="400312" cy="205582"/>
              </a:xfrm>
              <a:prstGeom prst="rect">
                <a:avLst/>
              </a:prstGeom>
            </p:spPr>
            <p:txBody>
              <a:bodyPr lIns="33867" tIns="33867" rIns="33867" bIns="33867" rtlCol="0" anchor="ctr"/>
              <a:lstStyle/>
              <a:p>
                <a:pPr algn="ctr">
                  <a:lnSpc>
                    <a:spcPts val="1773"/>
                  </a:lnSpc>
                </a:pPr>
                <a:r>
                  <a:rPr lang="en-US" sz="1266">
                    <a:solidFill>
                      <a:srgbClr val="FFFFFF"/>
                    </a:solidFill>
                    <a:latin typeface="Open Sans Extra Bold"/>
                  </a:rPr>
                  <a:t>Broccoli</a:t>
                </a:r>
              </a:p>
            </p:txBody>
          </p:sp>
        </p:grpSp>
        <p:grpSp>
          <p:nvGrpSpPr>
            <p:cNvPr id="28" name="Group 28"/>
            <p:cNvGrpSpPr/>
            <p:nvPr/>
          </p:nvGrpSpPr>
          <p:grpSpPr>
            <a:xfrm>
              <a:off x="776917" y="0"/>
              <a:ext cx="472748" cy="413655"/>
              <a:chOff x="0" y="0"/>
              <a:chExt cx="812800" cy="711200"/>
            </a:xfrm>
          </p:grpSpPr>
          <p:sp>
            <p:nvSpPr>
              <p:cNvPr id="29" name="Freeform 29"/>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D28562"/>
              </a:solidFill>
            </p:spPr>
          </p:sp>
          <p:sp>
            <p:nvSpPr>
              <p:cNvPr id="30" name="TextBox 30"/>
              <p:cNvSpPr txBox="1"/>
              <p:nvPr/>
            </p:nvSpPr>
            <p:spPr>
              <a:xfrm>
                <a:off x="127000" y="292100"/>
                <a:ext cx="558800" cy="368300"/>
              </a:xfrm>
              <a:prstGeom prst="rect">
                <a:avLst/>
              </a:prstGeom>
            </p:spPr>
            <p:txBody>
              <a:bodyPr lIns="33867" tIns="33867" rIns="33867" bIns="33867" rtlCol="0" anchor="ctr"/>
              <a:lstStyle/>
              <a:p>
                <a:pPr algn="ctr">
                  <a:lnSpc>
                    <a:spcPts val="1773"/>
                  </a:lnSpc>
                </a:pPr>
                <a:endParaRPr sz="1200"/>
              </a:p>
            </p:txBody>
          </p:sp>
        </p:grpSp>
      </p:grpSp>
      <p:sp>
        <p:nvSpPr>
          <p:cNvPr id="31" name="Freeform 31"/>
          <p:cNvSpPr/>
          <p:nvPr/>
        </p:nvSpPr>
        <p:spPr>
          <a:xfrm>
            <a:off x="8572574" y="2990062"/>
            <a:ext cx="964483" cy="964483"/>
          </a:xfrm>
          <a:custGeom>
            <a:avLst/>
            <a:gdLst/>
            <a:ahLst/>
            <a:cxnLst/>
            <a:rect l="l" t="t" r="r" b="b"/>
            <a:pathLst>
              <a:path w="1446725" h="1446725">
                <a:moveTo>
                  <a:pt x="0" y="0"/>
                </a:moveTo>
                <a:lnTo>
                  <a:pt x="1446726" y="0"/>
                </a:lnTo>
                <a:lnTo>
                  <a:pt x="1446726" y="1446725"/>
                </a:lnTo>
                <a:lnTo>
                  <a:pt x="0" y="144672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32" name="Group 32"/>
          <p:cNvGrpSpPr/>
          <p:nvPr/>
        </p:nvGrpSpPr>
        <p:grpSpPr>
          <a:xfrm>
            <a:off x="251287" y="1528584"/>
            <a:ext cx="5940967" cy="1104205"/>
            <a:chOff x="0" y="0"/>
            <a:chExt cx="2347048" cy="436229"/>
          </a:xfrm>
        </p:grpSpPr>
        <p:sp>
          <p:nvSpPr>
            <p:cNvPr id="33" name="Freeform 33"/>
            <p:cNvSpPr/>
            <p:nvPr/>
          </p:nvSpPr>
          <p:spPr>
            <a:xfrm>
              <a:off x="0" y="0"/>
              <a:ext cx="2347048" cy="436229"/>
            </a:xfrm>
            <a:custGeom>
              <a:avLst/>
              <a:gdLst/>
              <a:ahLst/>
              <a:cxnLst/>
              <a:rect l="l" t="t" r="r" b="b"/>
              <a:pathLst>
                <a:path w="2347048" h="436229">
                  <a:moveTo>
                    <a:pt x="44307" y="0"/>
                  </a:moveTo>
                  <a:lnTo>
                    <a:pt x="2302742" y="0"/>
                  </a:lnTo>
                  <a:cubicBezTo>
                    <a:pt x="2314492" y="0"/>
                    <a:pt x="2325762" y="4668"/>
                    <a:pt x="2334071" y="12977"/>
                  </a:cubicBezTo>
                  <a:cubicBezTo>
                    <a:pt x="2342380" y="21286"/>
                    <a:pt x="2347048" y="32556"/>
                    <a:pt x="2347048" y="44307"/>
                  </a:cubicBezTo>
                  <a:lnTo>
                    <a:pt x="2347048" y="391923"/>
                  </a:lnTo>
                  <a:cubicBezTo>
                    <a:pt x="2347048" y="403673"/>
                    <a:pt x="2342380" y="414943"/>
                    <a:pt x="2334071" y="423252"/>
                  </a:cubicBezTo>
                  <a:cubicBezTo>
                    <a:pt x="2325762" y="431561"/>
                    <a:pt x="2314492" y="436229"/>
                    <a:pt x="2302742" y="436229"/>
                  </a:cubicBezTo>
                  <a:lnTo>
                    <a:pt x="44307" y="436229"/>
                  </a:lnTo>
                  <a:cubicBezTo>
                    <a:pt x="19837" y="436229"/>
                    <a:pt x="0" y="416393"/>
                    <a:pt x="0" y="391923"/>
                  </a:cubicBezTo>
                  <a:lnTo>
                    <a:pt x="0" y="44307"/>
                  </a:lnTo>
                  <a:cubicBezTo>
                    <a:pt x="0" y="19837"/>
                    <a:pt x="19837" y="0"/>
                    <a:pt x="44307" y="0"/>
                  </a:cubicBezTo>
                  <a:close/>
                </a:path>
              </a:pathLst>
            </a:custGeom>
            <a:solidFill>
              <a:srgbClr val="EFCEBF"/>
            </a:solidFill>
          </p:spPr>
        </p:sp>
        <p:sp>
          <p:nvSpPr>
            <p:cNvPr id="34" name="TextBox 34"/>
            <p:cNvSpPr txBox="1"/>
            <p:nvPr/>
          </p:nvSpPr>
          <p:spPr>
            <a:xfrm>
              <a:off x="0" y="-38100"/>
              <a:ext cx="2347048" cy="474329"/>
            </a:xfrm>
            <a:prstGeom prst="rect">
              <a:avLst/>
            </a:prstGeom>
          </p:spPr>
          <p:txBody>
            <a:bodyPr lIns="33867" tIns="33867" rIns="33867" bIns="33867" rtlCol="0" anchor="ctr"/>
            <a:lstStyle/>
            <a:p>
              <a:pPr algn="ctr">
                <a:lnSpc>
                  <a:spcPts val="1773"/>
                </a:lnSpc>
              </a:pPr>
              <a:endParaRPr sz="1200"/>
            </a:p>
          </p:txBody>
        </p:sp>
      </p:grpSp>
      <p:grpSp>
        <p:nvGrpSpPr>
          <p:cNvPr id="35" name="Group 35"/>
          <p:cNvGrpSpPr/>
          <p:nvPr/>
        </p:nvGrpSpPr>
        <p:grpSpPr>
          <a:xfrm>
            <a:off x="239255" y="2715340"/>
            <a:ext cx="5940967" cy="1579478"/>
            <a:chOff x="0" y="0"/>
            <a:chExt cx="11881933" cy="2613295"/>
          </a:xfrm>
        </p:grpSpPr>
        <p:grpSp>
          <p:nvGrpSpPr>
            <p:cNvPr id="36" name="Group 36"/>
            <p:cNvGrpSpPr/>
            <p:nvPr/>
          </p:nvGrpSpPr>
          <p:grpSpPr>
            <a:xfrm>
              <a:off x="0" y="0"/>
              <a:ext cx="11881933" cy="2613295"/>
              <a:chOff x="0" y="0"/>
              <a:chExt cx="2347048" cy="516206"/>
            </a:xfrm>
          </p:grpSpPr>
          <p:sp>
            <p:nvSpPr>
              <p:cNvPr id="37" name="Freeform 37"/>
              <p:cNvSpPr/>
              <p:nvPr/>
            </p:nvSpPr>
            <p:spPr>
              <a:xfrm>
                <a:off x="0" y="0"/>
                <a:ext cx="2347048" cy="516206"/>
              </a:xfrm>
              <a:custGeom>
                <a:avLst/>
                <a:gdLst/>
                <a:ahLst/>
                <a:cxnLst/>
                <a:rect l="l" t="t" r="r" b="b"/>
                <a:pathLst>
                  <a:path w="2347048" h="516206">
                    <a:moveTo>
                      <a:pt x="44307" y="0"/>
                    </a:moveTo>
                    <a:lnTo>
                      <a:pt x="2302742" y="0"/>
                    </a:lnTo>
                    <a:cubicBezTo>
                      <a:pt x="2314492" y="0"/>
                      <a:pt x="2325762" y="4668"/>
                      <a:pt x="2334071" y="12977"/>
                    </a:cubicBezTo>
                    <a:cubicBezTo>
                      <a:pt x="2342380" y="21286"/>
                      <a:pt x="2347048" y="32556"/>
                      <a:pt x="2347048" y="44307"/>
                    </a:cubicBezTo>
                    <a:lnTo>
                      <a:pt x="2347048" y="471900"/>
                    </a:lnTo>
                    <a:cubicBezTo>
                      <a:pt x="2347048" y="496370"/>
                      <a:pt x="2327212" y="516206"/>
                      <a:pt x="2302742" y="516206"/>
                    </a:cubicBezTo>
                    <a:lnTo>
                      <a:pt x="44307" y="516206"/>
                    </a:lnTo>
                    <a:cubicBezTo>
                      <a:pt x="32556" y="516206"/>
                      <a:pt x="21286" y="511538"/>
                      <a:pt x="12977" y="503229"/>
                    </a:cubicBezTo>
                    <a:cubicBezTo>
                      <a:pt x="4668" y="494920"/>
                      <a:pt x="0" y="483651"/>
                      <a:pt x="0" y="471900"/>
                    </a:cubicBezTo>
                    <a:lnTo>
                      <a:pt x="0" y="44307"/>
                    </a:lnTo>
                    <a:cubicBezTo>
                      <a:pt x="0" y="19837"/>
                      <a:pt x="19837" y="0"/>
                      <a:pt x="44307" y="0"/>
                    </a:cubicBezTo>
                    <a:close/>
                  </a:path>
                </a:pathLst>
              </a:custGeom>
              <a:solidFill>
                <a:srgbClr val="EFCEBF"/>
              </a:solidFill>
            </p:spPr>
          </p:sp>
          <p:sp>
            <p:nvSpPr>
              <p:cNvPr id="38" name="TextBox 38"/>
              <p:cNvSpPr txBox="1"/>
              <p:nvPr/>
            </p:nvSpPr>
            <p:spPr>
              <a:xfrm>
                <a:off x="0" y="-38100"/>
                <a:ext cx="2347048" cy="554306"/>
              </a:xfrm>
              <a:prstGeom prst="rect">
                <a:avLst/>
              </a:prstGeom>
            </p:spPr>
            <p:txBody>
              <a:bodyPr lIns="33867" tIns="33867" rIns="33867" bIns="33867" rtlCol="0" anchor="ctr"/>
              <a:lstStyle/>
              <a:p>
                <a:pPr algn="ctr">
                  <a:lnSpc>
                    <a:spcPts val="1773"/>
                  </a:lnSpc>
                </a:pPr>
                <a:endParaRPr sz="1200"/>
              </a:p>
            </p:txBody>
          </p:sp>
        </p:grpSp>
        <p:sp>
          <p:nvSpPr>
            <p:cNvPr id="39" name="TextBox 39"/>
            <p:cNvSpPr txBox="1"/>
            <p:nvPr/>
          </p:nvSpPr>
          <p:spPr>
            <a:xfrm>
              <a:off x="299654" y="122508"/>
              <a:ext cx="11413837" cy="2392581"/>
            </a:xfrm>
            <a:prstGeom prst="rect">
              <a:avLst/>
            </a:prstGeom>
          </p:spPr>
          <p:txBody>
            <a:bodyPr lIns="0" tIns="0" rIns="0" bIns="0" rtlCol="0" anchor="t">
              <a:spAutoFit/>
            </a:bodyPr>
            <a:lstStyle/>
            <a:p>
              <a:pPr>
                <a:lnSpc>
                  <a:spcPts val="1867"/>
                </a:lnSpc>
                <a:spcBef>
                  <a:spcPct val="0"/>
                </a:spcBef>
              </a:pPr>
              <a:r>
                <a:rPr lang="en-US" sz="1333" dirty="0" err="1">
                  <a:solidFill>
                    <a:srgbClr val="000000"/>
                  </a:solidFill>
                  <a:latin typeface="Futura"/>
                </a:rPr>
                <a:t>Foliumzuur</a:t>
              </a:r>
              <a:r>
                <a:rPr lang="en-US" sz="1333" dirty="0">
                  <a:solidFill>
                    <a:srgbClr val="000000"/>
                  </a:solidFill>
                  <a:latin typeface="Futura"/>
                </a:rPr>
                <a:t> </a:t>
              </a:r>
              <a:r>
                <a:rPr lang="en-US" sz="1333" dirty="0" err="1">
                  <a:solidFill>
                    <a:srgbClr val="000000"/>
                  </a:solidFill>
                  <a:latin typeface="Futura"/>
                </a:rPr>
                <a:t>wordt</a:t>
              </a:r>
              <a:r>
                <a:rPr lang="en-US" sz="1333" dirty="0">
                  <a:solidFill>
                    <a:srgbClr val="000000"/>
                  </a:solidFill>
                  <a:latin typeface="Futura"/>
                </a:rPr>
                <a:t> in het </a:t>
              </a:r>
              <a:r>
                <a:rPr lang="en-US" sz="1333" dirty="0" err="1">
                  <a:solidFill>
                    <a:srgbClr val="000000"/>
                  </a:solidFill>
                  <a:latin typeface="Futura"/>
                </a:rPr>
                <a:t>lichaam</a:t>
              </a:r>
              <a:r>
                <a:rPr lang="en-US" sz="1333" dirty="0">
                  <a:solidFill>
                    <a:srgbClr val="000000"/>
                  </a:solidFill>
                  <a:latin typeface="Futura"/>
                </a:rPr>
                <a:t> </a:t>
              </a:r>
              <a:r>
                <a:rPr lang="en-US" sz="1333" dirty="0" err="1">
                  <a:solidFill>
                    <a:srgbClr val="000000"/>
                  </a:solidFill>
                  <a:latin typeface="Futura"/>
                </a:rPr>
                <a:t>omgezet</a:t>
              </a:r>
              <a:r>
                <a:rPr lang="en-US" sz="1333" dirty="0">
                  <a:solidFill>
                    <a:srgbClr val="000000"/>
                  </a:solidFill>
                  <a:latin typeface="Futura"/>
                </a:rPr>
                <a:t> in </a:t>
              </a:r>
              <a:r>
                <a:rPr lang="en-US" sz="1333" dirty="0" err="1">
                  <a:solidFill>
                    <a:srgbClr val="000000"/>
                  </a:solidFill>
                  <a:latin typeface="Futura"/>
                </a:rPr>
                <a:t>folaat</a:t>
              </a:r>
              <a:r>
                <a:rPr lang="en-US" sz="1333" dirty="0">
                  <a:solidFill>
                    <a:srgbClr val="000000"/>
                  </a:solidFill>
                  <a:latin typeface="Futura"/>
                </a:rPr>
                <a:t>. </a:t>
              </a:r>
              <a:r>
                <a:rPr lang="en-US" sz="1333" dirty="0" err="1">
                  <a:solidFill>
                    <a:srgbClr val="000000"/>
                  </a:solidFill>
                  <a:latin typeface="Futura"/>
                </a:rPr>
                <a:t>Folaat</a:t>
              </a:r>
              <a:r>
                <a:rPr lang="en-US" sz="1333" dirty="0">
                  <a:solidFill>
                    <a:srgbClr val="000000"/>
                  </a:solidFill>
                  <a:latin typeface="Futura"/>
                </a:rPr>
                <a:t> zit </a:t>
              </a:r>
              <a:r>
                <a:rPr lang="en-US" sz="1333" dirty="0" err="1">
                  <a:solidFill>
                    <a:srgbClr val="000000"/>
                  </a:solidFill>
                  <a:latin typeface="Futura"/>
                </a:rPr>
                <a:t>ook</a:t>
              </a:r>
              <a:r>
                <a:rPr lang="en-US" sz="1333" dirty="0">
                  <a:solidFill>
                    <a:srgbClr val="000000"/>
                  </a:solidFill>
                  <a:latin typeface="Futura"/>
                </a:rPr>
                <a:t> in </a:t>
              </a:r>
              <a:r>
                <a:rPr lang="en-US" sz="1333" dirty="0" err="1">
                  <a:solidFill>
                    <a:srgbClr val="000000"/>
                  </a:solidFill>
                  <a:latin typeface="Futura"/>
                </a:rPr>
                <a:t>een</a:t>
              </a:r>
              <a:r>
                <a:rPr lang="en-US" sz="1333" dirty="0">
                  <a:solidFill>
                    <a:srgbClr val="000000"/>
                  </a:solidFill>
                  <a:latin typeface="Futura"/>
                </a:rPr>
                <a:t> </a:t>
              </a:r>
              <a:r>
                <a:rPr lang="en-US" sz="1333" dirty="0" err="1">
                  <a:solidFill>
                    <a:srgbClr val="000000"/>
                  </a:solidFill>
                  <a:latin typeface="Futura"/>
                </a:rPr>
                <a:t>aantal</a:t>
              </a:r>
              <a:r>
                <a:rPr lang="en-US" sz="1333" dirty="0">
                  <a:solidFill>
                    <a:srgbClr val="000000"/>
                  </a:solidFill>
                  <a:latin typeface="Futura"/>
                </a:rPr>
                <a:t> </a:t>
              </a:r>
              <a:r>
                <a:rPr lang="en-US" sz="1333" dirty="0" err="1">
                  <a:solidFill>
                    <a:srgbClr val="000000"/>
                  </a:solidFill>
                  <a:latin typeface="Futura"/>
                </a:rPr>
                <a:t>voedingsmiddelen</a:t>
              </a:r>
              <a:r>
                <a:rPr lang="en-US" sz="1333" dirty="0">
                  <a:solidFill>
                    <a:srgbClr val="000000"/>
                  </a:solidFill>
                  <a:latin typeface="Futura"/>
                </a:rPr>
                <a:t>, maar in </a:t>
              </a:r>
              <a:r>
                <a:rPr lang="en-US" sz="1333" dirty="0" err="1">
                  <a:solidFill>
                    <a:srgbClr val="000000"/>
                  </a:solidFill>
                  <a:latin typeface="Futura"/>
                </a:rPr>
                <a:t>kleinere</a:t>
              </a:r>
              <a:r>
                <a:rPr lang="en-US" sz="1333" dirty="0">
                  <a:solidFill>
                    <a:srgbClr val="000000"/>
                  </a:solidFill>
                  <a:latin typeface="Futura"/>
                </a:rPr>
                <a:t> </a:t>
              </a:r>
              <a:r>
                <a:rPr lang="en-US" sz="1333" dirty="0" err="1">
                  <a:solidFill>
                    <a:srgbClr val="000000"/>
                  </a:solidFill>
                  <a:latin typeface="Futura"/>
                </a:rPr>
                <a:t>hoeveelheden</a:t>
              </a:r>
              <a:r>
                <a:rPr lang="en-US" sz="1333" dirty="0">
                  <a:solidFill>
                    <a:srgbClr val="000000"/>
                  </a:solidFill>
                  <a:latin typeface="Futura"/>
                </a:rPr>
                <a:t>. Het is </a:t>
              </a:r>
              <a:r>
                <a:rPr lang="en-US" sz="1333" dirty="0" err="1">
                  <a:solidFill>
                    <a:srgbClr val="000000"/>
                  </a:solidFill>
                  <a:latin typeface="Futura"/>
                </a:rPr>
                <a:t>bijna</a:t>
              </a:r>
              <a:r>
                <a:rPr lang="en-US" sz="1333" dirty="0">
                  <a:solidFill>
                    <a:srgbClr val="000000"/>
                  </a:solidFill>
                  <a:latin typeface="Futura"/>
                </a:rPr>
                <a:t> </a:t>
              </a:r>
              <a:r>
                <a:rPr lang="en-US" sz="1333" dirty="0" err="1">
                  <a:solidFill>
                    <a:srgbClr val="000000"/>
                  </a:solidFill>
                  <a:latin typeface="Futura"/>
                </a:rPr>
                <a:t>onmogelijk</a:t>
              </a:r>
              <a:r>
                <a:rPr lang="en-US" sz="1333" dirty="0">
                  <a:solidFill>
                    <a:srgbClr val="000000"/>
                  </a:solidFill>
                  <a:latin typeface="Futura"/>
                </a:rPr>
                <a:t> om door </a:t>
              </a:r>
              <a:r>
                <a:rPr lang="en-US" sz="1333" dirty="0" err="1">
                  <a:solidFill>
                    <a:srgbClr val="000000"/>
                  </a:solidFill>
                  <a:latin typeface="Futura"/>
                </a:rPr>
                <a:t>middel</a:t>
              </a:r>
              <a:r>
                <a:rPr lang="en-US" sz="1333" dirty="0">
                  <a:solidFill>
                    <a:srgbClr val="000000"/>
                  </a:solidFill>
                  <a:latin typeface="Futura"/>
                </a:rPr>
                <a:t> van </a:t>
              </a:r>
              <a:r>
                <a:rPr lang="en-US" sz="1333" dirty="0" err="1">
                  <a:solidFill>
                    <a:srgbClr val="000000"/>
                  </a:solidFill>
                  <a:latin typeface="Futura"/>
                </a:rPr>
                <a:t>voedingsmiddelen</a:t>
              </a:r>
              <a:r>
                <a:rPr lang="en-US" sz="1333" dirty="0">
                  <a:solidFill>
                    <a:srgbClr val="000000"/>
                  </a:solidFill>
                  <a:latin typeface="Futura"/>
                </a:rPr>
                <a:t> de </a:t>
              </a:r>
              <a:r>
                <a:rPr lang="en-US" sz="1333" dirty="0" err="1">
                  <a:solidFill>
                    <a:srgbClr val="000000"/>
                  </a:solidFill>
                  <a:latin typeface="Futura"/>
                </a:rPr>
                <a:t>dagelijkse</a:t>
              </a:r>
              <a:r>
                <a:rPr lang="en-US" sz="1333" dirty="0">
                  <a:solidFill>
                    <a:srgbClr val="000000"/>
                  </a:solidFill>
                  <a:latin typeface="Futura"/>
                </a:rPr>
                <a:t> </a:t>
              </a:r>
              <a:r>
                <a:rPr lang="en-US" sz="1333" dirty="0" err="1">
                  <a:solidFill>
                    <a:srgbClr val="000000"/>
                  </a:solidFill>
                  <a:latin typeface="Futura"/>
                </a:rPr>
                <a:t>aanbevolen</a:t>
              </a:r>
              <a:r>
                <a:rPr lang="en-US" sz="1333" dirty="0">
                  <a:solidFill>
                    <a:srgbClr val="000000"/>
                  </a:solidFill>
                  <a:latin typeface="Futura"/>
                </a:rPr>
                <a:t> </a:t>
              </a:r>
              <a:r>
                <a:rPr lang="en-US" sz="1333" dirty="0" err="1">
                  <a:solidFill>
                    <a:srgbClr val="000000"/>
                  </a:solidFill>
                  <a:latin typeface="Futura"/>
                </a:rPr>
                <a:t>hoeveelheid</a:t>
              </a:r>
              <a:r>
                <a:rPr lang="en-US" sz="1333" dirty="0">
                  <a:solidFill>
                    <a:srgbClr val="000000"/>
                  </a:solidFill>
                  <a:latin typeface="Futura"/>
                </a:rPr>
                <a:t> (400 µg) in </a:t>
              </a:r>
              <a:r>
                <a:rPr lang="en-US" sz="1333" dirty="0" err="1">
                  <a:solidFill>
                    <a:srgbClr val="000000"/>
                  </a:solidFill>
                  <a:latin typeface="Futura"/>
                </a:rPr>
                <a:t>te</a:t>
              </a:r>
              <a:r>
                <a:rPr lang="en-US" sz="1333" dirty="0">
                  <a:solidFill>
                    <a:srgbClr val="000000"/>
                  </a:solidFill>
                  <a:latin typeface="Futura"/>
                </a:rPr>
                <a:t> </a:t>
              </a:r>
              <a:r>
                <a:rPr lang="en-US" sz="1333" dirty="0" err="1">
                  <a:solidFill>
                    <a:srgbClr val="000000"/>
                  </a:solidFill>
                  <a:latin typeface="Futura"/>
                </a:rPr>
                <a:t>nemen</a:t>
              </a:r>
              <a:r>
                <a:rPr lang="en-US" sz="1333" dirty="0">
                  <a:solidFill>
                    <a:srgbClr val="000000"/>
                  </a:solidFill>
                  <a:latin typeface="Futura"/>
                </a:rPr>
                <a:t>. </a:t>
              </a:r>
              <a:r>
                <a:rPr lang="en-US" sz="1333" dirty="0" err="1">
                  <a:solidFill>
                    <a:srgbClr val="000000"/>
                  </a:solidFill>
                  <a:latin typeface="Futura"/>
                </a:rPr>
                <a:t>Hieronder</a:t>
              </a:r>
              <a:r>
                <a:rPr lang="en-US" sz="1333" dirty="0">
                  <a:solidFill>
                    <a:srgbClr val="000000"/>
                  </a:solidFill>
                  <a:latin typeface="Futura"/>
                </a:rPr>
                <a:t> </a:t>
              </a:r>
              <a:r>
                <a:rPr lang="en-US" sz="1333" dirty="0" err="1">
                  <a:solidFill>
                    <a:srgbClr val="000000"/>
                  </a:solidFill>
                  <a:latin typeface="Futura"/>
                </a:rPr>
                <a:t>zie</a:t>
              </a:r>
              <a:r>
                <a:rPr lang="en-US" sz="1333" dirty="0">
                  <a:solidFill>
                    <a:srgbClr val="000000"/>
                  </a:solidFill>
                  <a:latin typeface="Futura"/>
                </a:rPr>
                <a:t> je </a:t>
              </a:r>
              <a:r>
                <a:rPr lang="en-US" sz="1333" dirty="0" err="1">
                  <a:solidFill>
                    <a:srgbClr val="000000"/>
                  </a:solidFill>
                  <a:latin typeface="Futura"/>
                </a:rPr>
                <a:t>hoeveel</a:t>
              </a:r>
              <a:r>
                <a:rPr lang="en-US" sz="1333" dirty="0">
                  <a:solidFill>
                    <a:srgbClr val="000000"/>
                  </a:solidFill>
                  <a:latin typeface="Futura"/>
                </a:rPr>
                <a:t> µg </a:t>
              </a:r>
              <a:r>
                <a:rPr lang="en-US" sz="1333" dirty="0" err="1">
                  <a:solidFill>
                    <a:srgbClr val="000000"/>
                  </a:solidFill>
                  <a:latin typeface="Futura"/>
                </a:rPr>
                <a:t>folaat</a:t>
              </a:r>
              <a:r>
                <a:rPr lang="en-US" sz="1333" dirty="0">
                  <a:solidFill>
                    <a:srgbClr val="000000"/>
                  </a:solidFill>
                  <a:latin typeface="Futura"/>
                </a:rPr>
                <a:t> </a:t>
              </a:r>
              <a:r>
                <a:rPr lang="en-US" sz="1333" dirty="0" err="1">
                  <a:solidFill>
                    <a:srgbClr val="000000"/>
                  </a:solidFill>
                  <a:latin typeface="Futura"/>
                </a:rPr>
                <a:t>terug</a:t>
              </a:r>
              <a:r>
                <a:rPr lang="en-US" sz="1333" dirty="0">
                  <a:solidFill>
                    <a:srgbClr val="000000"/>
                  </a:solidFill>
                  <a:latin typeface="Futura"/>
                </a:rPr>
                <a:t> </a:t>
              </a:r>
              <a:r>
                <a:rPr lang="en-US" sz="1333" dirty="0" err="1">
                  <a:solidFill>
                    <a:srgbClr val="000000"/>
                  </a:solidFill>
                  <a:latin typeface="Futura"/>
                </a:rPr>
                <a:t>te</a:t>
              </a:r>
              <a:r>
                <a:rPr lang="en-US" sz="1333" dirty="0">
                  <a:solidFill>
                    <a:srgbClr val="000000"/>
                  </a:solidFill>
                  <a:latin typeface="Futura"/>
                </a:rPr>
                <a:t> </a:t>
              </a:r>
              <a:r>
                <a:rPr lang="en-US" sz="1333" dirty="0" err="1">
                  <a:solidFill>
                    <a:srgbClr val="000000"/>
                  </a:solidFill>
                  <a:latin typeface="Futura"/>
                </a:rPr>
                <a:t>vinden</a:t>
              </a:r>
              <a:r>
                <a:rPr lang="en-US" sz="1333" dirty="0">
                  <a:solidFill>
                    <a:srgbClr val="000000"/>
                  </a:solidFill>
                  <a:latin typeface="Futura"/>
                </a:rPr>
                <a:t> is 100g van </a:t>
              </a:r>
              <a:r>
                <a:rPr lang="en-US" sz="1333" dirty="0" err="1">
                  <a:solidFill>
                    <a:srgbClr val="000000"/>
                  </a:solidFill>
                  <a:latin typeface="Futura"/>
                </a:rPr>
                <a:t>bepaalde</a:t>
              </a:r>
              <a:r>
                <a:rPr lang="en-US" sz="1333" dirty="0">
                  <a:solidFill>
                    <a:srgbClr val="000000"/>
                  </a:solidFill>
                  <a:latin typeface="Futura"/>
                </a:rPr>
                <a:t> </a:t>
              </a:r>
              <a:r>
                <a:rPr lang="en-US" sz="1333" dirty="0" err="1">
                  <a:solidFill>
                    <a:srgbClr val="000000"/>
                  </a:solidFill>
                  <a:latin typeface="Futura"/>
                </a:rPr>
                <a:t>producten</a:t>
              </a:r>
              <a:r>
                <a:rPr lang="en-US" sz="1333" dirty="0">
                  <a:solidFill>
                    <a:srgbClr val="000000"/>
                  </a:solidFill>
                  <a:latin typeface="Futura"/>
                </a:rPr>
                <a:t>.</a:t>
              </a:r>
            </a:p>
          </p:txBody>
        </p:sp>
      </p:grpSp>
      <p:grpSp>
        <p:nvGrpSpPr>
          <p:cNvPr id="40" name="Group 40"/>
          <p:cNvGrpSpPr/>
          <p:nvPr/>
        </p:nvGrpSpPr>
        <p:grpSpPr>
          <a:xfrm>
            <a:off x="6251441" y="1528585"/>
            <a:ext cx="5727689" cy="1378927"/>
            <a:chOff x="0" y="0"/>
            <a:chExt cx="2262791" cy="544761"/>
          </a:xfrm>
        </p:grpSpPr>
        <p:sp>
          <p:nvSpPr>
            <p:cNvPr id="41" name="Freeform 41"/>
            <p:cNvSpPr/>
            <p:nvPr/>
          </p:nvSpPr>
          <p:spPr>
            <a:xfrm>
              <a:off x="0" y="0"/>
              <a:ext cx="2262791" cy="544761"/>
            </a:xfrm>
            <a:custGeom>
              <a:avLst/>
              <a:gdLst/>
              <a:ahLst/>
              <a:cxnLst/>
              <a:rect l="l" t="t" r="r" b="b"/>
              <a:pathLst>
                <a:path w="2262791" h="544761">
                  <a:moveTo>
                    <a:pt x="45957" y="0"/>
                  </a:moveTo>
                  <a:lnTo>
                    <a:pt x="2216834" y="0"/>
                  </a:lnTo>
                  <a:cubicBezTo>
                    <a:pt x="2242215" y="0"/>
                    <a:pt x="2262791" y="20575"/>
                    <a:pt x="2262791" y="45957"/>
                  </a:cubicBezTo>
                  <a:lnTo>
                    <a:pt x="2262791" y="498805"/>
                  </a:lnTo>
                  <a:cubicBezTo>
                    <a:pt x="2262791" y="524186"/>
                    <a:pt x="2242215" y="544761"/>
                    <a:pt x="2216834" y="544761"/>
                  </a:cubicBezTo>
                  <a:lnTo>
                    <a:pt x="45957" y="544761"/>
                  </a:lnTo>
                  <a:cubicBezTo>
                    <a:pt x="20575" y="544761"/>
                    <a:pt x="0" y="524186"/>
                    <a:pt x="0" y="498805"/>
                  </a:cubicBezTo>
                  <a:lnTo>
                    <a:pt x="0" y="45957"/>
                  </a:lnTo>
                  <a:cubicBezTo>
                    <a:pt x="0" y="20575"/>
                    <a:pt x="20575" y="0"/>
                    <a:pt x="45957" y="0"/>
                  </a:cubicBezTo>
                  <a:close/>
                </a:path>
              </a:pathLst>
            </a:custGeom>
            <a:solidFill>
              <a:srgbClr val="EFCEBF"/>
            </a:solidFill>
          </p:spPr>
        </p:sp>
        <p:sp>
          <p:nvSpPr>
            <p:cNvPr id="42" name="TextBox 42"/>
            <p:cNvSpPr txBox="1"/>
            <p:nvPr/>
          </p:nvSpPr>
          <p:spPr>
            <a:xfrm>
              <a:off x="0" y="-38100"/>
              <a:ext cx="2262791" cy="582861"/>
            </a:xfrm>
            <a:prstGeom prst="rect">
              <a:avLst/>
            </a:prstGeom>
          </p:spPr>
          <p:txBody>
            <a:bodyPr lIns="33867" tIns="33867" rIns="33867" bIns="33867" rtlCol="0" anchor="ctr"/>
            <a:lstStyle/>
            <a:p>
              <a:pPr algn="ctr">
                <a:lnSpc>
                  <a:spcPts val="1773"/>
                </a:lnSpc>
              </a:pPr>
              <a:endParaRPr sz="1200"/>
            </a:p>
          </p:txBody>
        </p:sp>
      </p:grpSp>
      <p:grpSp>
        <p:nvGrpSpPr>
          <p:cNvPr id="43" name="Group 43"/>
          <p:cNvGrpSpPr/>
          <p:nvPr/>
        </p:nvGrpSpPr>
        <p:grpSpPr>
          <a:xfrm>
            <a:off x="6251848" y="4087700"/>
            <a:ext cx="5727281" cy="882370"/>
            <a:chOff x="0" y="0"/>
            <a:chExt cx="11454563" cy="1764740"/>
          </a:xfrm>
        </p:grpSpPr>
        <p:grpSp>
          <p:nvGrpSpPr>
            <p:cNvPr id="44" name="Group 44"/>
            <p:cNvGrpSpPr/>
            <p:nvPr/>
          </p:nvGrpSpPr>
          <p:grpSpPr>
            <a:xfrm>
              <a:off x="0" y="0"/>
              <a:ext cx="11411358" cy="1764740"/>
              <a:chOff x="0" y="0"/>
              <a:chExt cx="2254095" cy="348591"/>
            </a:xfrm>
          </p:grpSpPr>
          <p:sp>
            <p:nvSpPr>
              <p:cNvPr id="45" name="Freeform 45"/>
              <p:cNvSpPr/>
              <p:nvPr/>
            </p:nvSpPr>
            <p:spPr>
              <a:xfrm>
                <a:off x="0" y="0"/>
                <a:ext cx="2254095" cy="348591"/>
              </a:xfrm>
              <a:custGeom>
                <a:avLst/>
                <a:gdLst/>
                <a:ahLst/>
                <a:cxnLst/>
                <a:rect l="l" t="t" r="r" b="b"/>
                <a:pathLst>
                  <a:path w="2254095" h="348591">
                    <a:moveTo>
                      <a:pt x="46134" y="0"/>
                    </a:moveTo>
                    <a:lnTo>
                      <a:pt x="2207962" y="0"/>
                    </a:lnTo>
                    <a:cubicBezTo>
                      <a:pt x="2220197" y="0"/>
                      <a:pt x="2231931" y="4861"/>
                      <a:pt x="2240583" y="13512"/>
                    </a:cubicBezTo>
                    <a:cubicBezTo>
                      <a:pt x="2249235" y="22164"/>
                      <a:pt x="2254095" y="33898"/>
                      <a:pt x="2254095" y="46134"/>
                    </a:cubicBezTo>
                    <a:lnTo>
                      <a:pt x="2254095" y="302457"/>
                    </a:lnTo>
                    <a:cubicBezTo>
                      <a:pt x="2254095" y="327936"/>
                      <a:pt x="2233440" y="348591"/>
                      <a:pt x="2207962" y="348591"/>
                    </a:cubicBezTo>
                    <a:lnTo>
                      <a:pt x="46134" y="348591"/>
                    </a:lnTo>
                    <a:cubicBezTo>
                      <a:pt x="20655" y="348591"/>
                      <a:pt x="0" y="327936"/>
                      <a:pt x="0" y="302457"/>
                    </a:cubicBezTo>
                    <a:lnTo>
                      <a:pt x="0" y="46134"/>
                    </a:lnTo>
                    <a:cubicBezTo>
                      <a:pt x="0" y="20655"/>
                      <a:pt x="20655" y="0"/>
                      <a:pt x="46134" y="0"/>
                    </a:cubicBezTo>
                    <a:close/>
                  </a:path>
                </a:pathLst>
              </a:custGeom>
              <a:solidFill>
                <a:srgbClr val="EFCEBF"/>
              </a:solidFill>
            </p:spPr>
          </p:sp>
          <p:sp>
            <p:nvSpPr>
              <p:cNvPr id="46" name="TextBox 46"/>
              <p:cNvSpPr txBox="1"/>
              <p:nvPr/>
            </p:nvSpPr>
            <p:spPr>
              <a:xfrm>
                <a:off x="0" y="-38100"/>
                <a:ext cx="2254095" cy="386691"/>
              </a:xfrm>
              <a:prstGeom prst="rect">
                <a:avLst/>
              </a:prstGeom>
            </p:spPr>
            <p:txBody>
              <a:bodyPr lIns="33867" tIns="33867" rIns="33867" bIns="33867" rtlCol="0" anchor="ctr"/>
              <a:lstStyle/>
              <a:p>
                <a:pPr algn="ctr">
                  <a:lnSpc>
                    <a:spcPts val="1773"/>
                  </a:lnSpc>
                </a:pPr>
                <a:endParaRPr sz="1200"/>
              </a:p>
            </p:txBody>
          </p:sp>
        </p:grpSp>
        <p:sp>
          <p:nvSpPr>
            <p:cNvPr id="47" name="TextBox 47"/>
            <p:cNvSpPr txBox="1"/>
            <p:nvPr/>
          </p:nvSpPr>
          <p:spPr>
            <a:xfrm>
              <a:off x="425740" y="95410"/>
              <a:ext cx="11028823" cy="1417954"/>
            </a:xfrm>
            <a:prstGeom prst="rect">
              <a:avLst/>
            </a:prstGeom>
          </p:spPr>
          <p:txBody>
            <a:bodyPr lIns="0" tIns="0" rIns="0" bIns="0" rtlCol="0" anchor="t">
              <a:spAutoFit/>
            </a:bodyPr>
            <a:lstStyle/>
            <a:p>
              <a:pPr>
                <a:lnSpc>
                  <a:spcPts val="1867"/>
                </a:lnSpc>
              </a:pPr>
              <a:r>
                <a:rPr lang="en-US" sz="1333">
                  <a:solidFill>
                    <a:srgbClr val="000000"/>
                  </a:solidFill>
                  <a:latin typeface="Futura"/>
                </a:rPr>
                <a:t>Een ernstige vorm van spina bifida is niet levensvatbaar. Bij mildere vormen kan spina bifida zorgen voor incontinentie of problemen met de mobiliteit. </a:t>
              </a:r>
            </a:p>
          </p:txBody>
        </p:sp>
      </p:grpSp>
      <p:grpSp>
        <p:nvGrpSpPr>
          <p:cNvPr id="48" name="Group 48"/>
          <p:cNvGrpSpPr/>
          <p:nvPr/>
        </p:nvGrpSpPr>
        <p:grpSpPr>
          <a:xfrm>
            <a:off x="6251441" y="988181"/>
            <a:ext cx="5940965" cy="455999"/>
            <a:chOff x="0" y="0"/>
            <a:chExt cx="11881930" cy="911999"/>
          </a:xfrm>
        </p:grpSpPr>
        <p:grpSp>
          <p:nvGrpSpPr>
            <p:cNvPr id="49" name="Group 49"/>
            <p:cNvGrpSpPr/>
            <p:nvPr/>
          </p:nvGrpSpPr>
          <p:grpSpPr>
            <a:xfrm>
              <a:off x="0" y="0"/>
              <a:ext cx="11213498" cy="911999"/>
              <a:chOff x="0" y="0"/>
              <a:chExt cx="2215012" cy="180148"/>
            </a:xfrm>
          </p:grpSpPr>
          <p:sp>
            <p:nvSpPr>
              <p:cNvPr id="50" name="Freeform 50"/>
              <p:cNvSpPr/>
              <p:nvPr/>
            </p:nvSpPr>
            <p:spPr>
              <a:xfrm>
                <a:off x="0" y="0"/>
                <a:ext cx="2215012" cy="180148"/>
              </a:xfrm>
              <a:custGeom>
                <a:avLst/>
                <a:gdLst/>
                <a:ahLst/>
                <a:cxnLst/>
                <a:rect l="l" t="t" r="r" b="b"/>
                <a:pathLst>
                  <a:path w="2215012" h="180148">
                    <a:moveTo>
                      <a:pt x="46948" y="0"/>
                    </a:moveTo>
                    <a:lnTo>
                      <a:pt x="2168064" y="0"/>
                    </a:lnTo>
                    <a:cubicBezTo>
                      <a:pt x="2193993" y="0"/>
                      <a:pt x="2215012" y="21019"/>
                      <a:pt x="2215012" y="46948"/>
                    </a:cubicBezTo>
                    <a:lnTo>
                      <a:pt x="2215012" y="133200"/>
                    </a:lnTo>
                    <a:cubicBezTo>
                      <a:pt x="2215012" y="159129"/>
                      <a:pt x="2193993" y="180148"/>
                      <a:pt x="2168064" y="180148"/>
                    </a:cubicBezTo>
                    <a:lnTo>
                      <a:pt x="46948" y="180148"/>
                    </a:lnTo>
                    <a:cubicBezTo>
                      <a:pt x="34497" y="180148"/>
                      <a:pt x="22555" y="175202"/>
                      <a:pt x="13751" y="166397"/>
                    </a:cubicBezTo>
                    <a:cubicBezTo>
                      <a:pt x="4946" y="157593"/>
                      <a:pt x="0" y="145651"/>
                      <a:pt x="0" y="133200"/>
                    </a:cubicBezTo>
                    <a:lnTo>
                      <a:pt x="0" y="46948"/>
                    </a:lnTo>
                    <a:cubicBezTo>
                      <a:pt x="0" y="34497"/>
                      <a:pt x="4946" y="22555"/>
                      <a:pt x="13751" y="13751"/>
                    </a:cubicBezTo>
                    <a:cubicBezTo>
                      <a:pt x="22555" y="4946"/>
                      <a:pt x="34497" y="0"/>
                      <a:pt x="46948" y="0"/>
                    </a:cubicBezTo>
                    <a:close/>
                  </a:path>
                </a:pathLst>
              </a:custGeom>
              <a:solidFill>
                <a:srgbClr val="A4BF9E"/>
              </a:solidFill>
            </p:spPr>
          </p:sp>
          <p:sp>
            <p:nvSpPr>
              <p:cNvPr id="51" name="TextBox 51"/>
              <p:cNvSpPr txBox="1"/>
              <p:nvPr/>
            </p:nvSpPr>
            <p:spPr>
              <a:xfrm>
                <a:off x="0" y="-38100"/>
                <a:ext cx="2215012" cy="218248"/>
              </a:xfrm>
              <a:prstGeom prst="rect">
                <a:avLst/>
              </a:prstGeom>
            </p:spPr>
            <p:txBody>
              <a:bodyPr lIns="33867" tIns="33867" rIns="33867" bIns="33867" rtlCol="0" anchor="ctr"/>
              <a:lstStyle/>
              <a:p>
                <a:pPr algn="ctr">
                  <a:lnSpc>
                    <a:spcPts val="1773"/>
                  </a:lnSpc>
                </a:pPr>
                <a:endParaRPr sz="1200"/>
              </a:p>
            </p:txBody>
          </p:sp>
        </p:grpSp>
        <p:sp>
          <p:nvSpPr>
            <p:cNvPr id="52" name="TextBox 52"/>
            <p:cNvSpPr txBox="1"/>
            <p:nvPr/>
          </p:nvSpPr>
          <p:spPr>
            <a:xfrm>
              <a:off x="426554" y="141440"/>
              <a:ext cx="11455376" cy="606321"/>
            </a:xfrm>
            <a:prstGeom prst="rect">
              <a:avLst/>
            </a:prstGeom>
          </p:spPr>
          <p:txBody>
            <a:bodyPr wrap="square" lIns="0" tIns="0" rIns="0" bIns="0" rtlCol="0" anchor="t">
              <a:spAutoFit/>
            </a:bodyPr>
            <a:lstStyle/>
            <a:p>
              <a:pPr>
                <a:lnSpc>
                  <a:spcPts val="2613"/>
                </a:lnSpc>
              </a:pPr>
              <a:r>
                <a:rPr lang="en-US" sz="1867" dirty="0" err="1">
                  <a:solidFill>
                    <a:srgbClr val="FFFFFF"/>
                  </a:solidFill>
                  <a:latin typeface="Futura Bold"/>
                </a:rPr>
                <a:t>Waarom</a:t>
              </a:r>
              <a:r>
                <a:rPr lang="en-US" sz="1867" dirty="0">
                  <a:solidFill>
                    <a:srgbClr val="FFFFFF"/>
                  </a:solidFill>
                  <a:latin typeface="Futura Bold"/>
                </a:rPr>
                <a:t> </a:t>
              </a:r>
              <a:r>
                <a:rPr lang="en-US" sz="1867" dirty="0" err="1">
                  <a:solidFill>
                    <a:srgbClr val="FFFFFF"/>
                  </a:solidFill>
                  <a:latin typeface="Futura Bold"/>
                </a:rPr>
                <a:t>foliumzuur</a:t>
              </a:r>
              <a:r>
                <a:rPr lang="en-US" sz="1867" dirty="0">
                  <a:solidFill>
                    <a:srgbClr val="FFFFFF"/>
                  </a:solidFill>
                  <a:latin typeface="Futura Bold"/>
                </a:rPr>
                <a:t> </a:t>
              </a:r>
              <a:r>
                <a:rPr lang="en-US" sz="1867" dirty="0" err="1">
                  <a:solidFill>
                    <a:srgbClr val="FFFFFF"/>
                  </a:solidFill>
                  <a:latin typeface="Futura Bold"/>
                </a:rPr>
                <a:t>tijdens</a:t>
              </a:r>
              <a:r>
                <a:rPr lang="en-US" sz="1867" dirty="0">
                  <a:solidFill>
                    <a:srgbClr val="FFFFFF"/>
                  </a:solidFill>
                  <a:latin typeface="Futura Bold"/>
                </a:rPr>
                <a:t> de </a:t>
              </a:r>
              <a:r>
                <a:rPr lang="en-US" sz="1867" dirty="0" err="1">
                  <a:solidFill>
                    <a:srgbClr val="FFFFFF"/>
                  </a:solidFill>
                  <a:latin typeface="Futura Bold"/>
                </a:rPr>
                <a:t>zwangerschap</a:t>
              </a:r>
              <a:r>
                <a:rPr lang="en-US" sz="1867" dirty="0">
                  <a:solidFill>
                    <a:srgbClr val="FFFFFF"/>
                  </a:solidFill>
                  <a:latin typeface="Futura Bold"/>
                </a:rPr>
                <a:t>?</a:t>
              </a:r>
            </a:p>
          </p:txBody>
        </p:sp>
      </p:grpSp>
      <p:grpSp>
        <p:nvGrpSpPr>
          <p:cNvPr id="53" name="Group 53"/>
          <p:cNvGrpSpPr/>
          <p:nvPr/>
        </p:nvGrpSpPr>
        <p:grpSpPr>
          <a:xfrm>
            <a:off x="8830946" y="3309920"/>
            <a:ext cx="567690" cy="459105"/>
            <a:chOff x="0" y="0"/>
            <a:chExt cx="1135380" cy="918210"/>
          </a:xfrm>
        </p:grpSpPr>
        <p:sp>
          <p:nvSpPr>
            <p:cNvPr id="54" name="Freeform 54"/>
            <p:cNvSpPr/>
            <p:nvPr/>
          </p:nvSpPr>
          <p:spPr>
            <a:xfrm>
              <a:off x="48260" y="45720"/>
              <a:ext cx="1035050" cy="831850"/>
            </a:xfrm>
            <a:custGeom>
              <a:avLst/>
              <a:gdLst/>
              <a:ahLst/>
              <a:cxnLst/>
              <a:rect l="l" t="t" r="r" b="b"/>
              <a:pathLst>
                <a:path w="1035050" h="831850">
                  <a:moveTo>
                    <a:pt x="1035050" y="59690"/>
                  </a:moveTo>
                  <a:cubicBezTo>
                    <a:pt x="1024890" y="266700"/>
                    <a:pt x="1008380" y="321310"/>
                    <a:pt x="974090" y="381000"/>
                  </a:cubicBezTo>
                  <a:cubicBezTo>
                    <a:pt x="927100" y="461010"/>
                    <a:pt x="814070" y="593090"/>
                    <a:pt x="754380" y="635000"/>
                  </a:cubicBezTo>
                  <a:cubicBezTo>
                    <a:pt x="723900" y="656590"/>
                    <a:pt x="697230" y="652780"/>
                    <a:pt x="674370" y="666750"/>
                  </a:cubicBezTo>
                  <a:cubicBezTo>
                    <a:pt x="652780" y="679450"/>
                    <a:pt x="646430" y="695960"/>
                    <a:pt x="617220" y="711200"/>
                  </a:cubicBezTo>
                  <a:cubicBezTo>
                    <a:pt x="544830" y="748030"/>
                    <a:pt x="320040" y="806450"/>
                    <a:pt x="213360" y="820420"/>
                  </a:cubicBezTo>
                  <a:cubicBezTo>
                    <a:pt x="146050" y="829310"/>
                    <a:pt x="80010" y="831850"/>
                    <a:pt x="45720" y="820420"/>
                  </a:cubicBezTo>
                  <a:cubicBezTo>
                    <a:pt x="29210" y="815340"/>
                    <a:pt x="20320" y="806450"/>
                    <a:pt x="13970" y="795020"/>
                  </a:cubicBezTo>
                  <a:cubicBezTo>
                    <a:pt x="6350" y="784860"/>
                    <a:pt x="1270" y="769620"/>
                    <a:pt x="2540" y="755650"/>
                  </a:cubicBezTo>
                  <a:cubicBezTo>
                    <a:pt x="5080" y="739140"/>
                    <a:pt x="17780" y="713740"/>
                    <a:pt x="33020" y="704850"/>
                  </a:cubicBezTo>
                  <a:cubicBezTo>
                    <a:pt x="48260" y="695960"/>
                    <a:pt x="77470" y="693420"/>
                    <a:pt x="93980" y="701040"/>
                  </a:cubicBezTo>
                  <a:cubicBezTo>
                    <a:pt x="109220" y="708660"/>
                    <a:pt x="125730" y="732790"/>
                    <a:pt x="129540" y="749300"/>
                  </a:cubicBezTo>
                  <a:cubicBezTo>
                    <a:pt x="133350" y="762000"/>
                    <a:pt x="129540" y="778510"/>
                    <a:pt x="123190" y="789940"/>
                  </a:cubicBezTo>
                  <a:cubicBezTo>
                    <a:pt x="116840" y="801370"/>
                    <a:pt x="106680" y="812800"/>
                    <a:pt x="93980" y="817880"/>
                  </a:cubicBezTo>
                  <a:cubicBezTo>
                    <a:pt x="77470" y="822960"/>
                    <a:pt x="48260" y="821690"/>
                    <a:pt x="33020" y="814070"/>
                  </a:cubicBezTo>
                  <a:cubicBezTo>
                    <a:pt x="21590" y="808990"/>
                    <a:pt x="11430" y="795020"/>
                    <a:pt x="7620" y="783590"/>
                  </a:cubicBezTo>
                  <a:cubicBezTo>
                    <a:pt x="2540" y="770890"/>
                    <a:pt x="0" y="755650"/>
                    <a:pt x="5080" y="742950"/>
                  </a:cubicBezTo>
                  <a:cubicBezTo>
                    <a:pt x="10160" y="726440"/>
                    <a:pt x="25400" y="708660"/>
                    <a:pt x="45720" y="698500"/>
                  </a:cubicBezTo>
                  <a:cubicBezTo>
                    <a:pt x="82550" y="681990"/>
                    <a:pt x="175260" y="702310"/>
                    <a:pt x="218440" y="693420"/>
                  </a:cubicBezTo>
                  <a:cubicBezTo>
                    <a:pt x="246380" y="688340"/>
                    <a:pt x="255270" y="675640"/>
                    <a:pt x="281940" y="668020"/>
                  </a:cubicBezTo>
                  <a:cubicBezTo>
                    <a:pt x="327660" y="655320"/>
                    <a:pt x="411480" y="654050"/>
                    <a:pt x="466090" y="635000"/>
                  </a:cubicBezTo>
                  <a:cubicBezTo>
                    <a:pt x="513080" y="619760"/>
                    <a:pt x="558800" y="582930"/>
                    <a:pt x="593090" y="570230"/>
                  </a:cubicBezTo>
                  <a:cubicBezTo>
                    <a:pt x="615950" y="562610"/>
                    <a:pt x="629920" y="567690"/>
                    <a:pt x="651510" y="557530"/>
                  </a:cubicBezTo>
                  <a:cubicBezTo>
                    <a:pt x="683260" y="543560"/>
                    <a:pt x="722630" y="511810"/>
                    <a:pt x="758190" y="474980"/>
                  </a:cubicBezTo>
                  <a:cubicBezTo>
                    <a:pt x="806450" y="424180"/>
                    <a:pt x="878840" y="318770"/>
                    <a:pt x="901700" y="270510"/>
                  </a:cubicBezTo>
                  <a:cubicBezTo>
                    <a:pt x="913130" y="245110"/>
                    <a:pt x="915670" y="236220"/>
                    <a:pt x="918210" y="210820"/>
                  </a:cubicBezTo>
                  <a:cubicBezTo>
                    <a:pt x="924560" y="170180"/>
                    <a:pt x="913130" y="76200"/>
                    <a:pt x="920750" y="45720"/>
                  </a:cubicBezTo>
                  <a:cubicBezTo>
                    <a:pt x="923290" y="33020"/>
                    <a:pt x="927100" y="27940"/>
                    <a:pt x="933450" y="20320"/>
                  </a:cubicBezTo>
                  <a:cubicBezTo>
                    <a:pt x="939800" y="13970"/>
                    <a:pt x="947420" y="7620"/>
                    <a:pt x="956310" y="5080"/>
                  </a:cubicBezTo>
                  <a:cubicBezTo>
                    <a:pt x="967740" y="1270"/>
                    <a:pt x="985520" y="0"/>
                    <a:pt x="998220" y="5080"/>
                  </a:cubicBezTo>
                  <a:cubicBezTo>
                    <a:pt x="1009650" y="8890"/>
                    <a:pt x="1022350" y="21590"/>
                    <a:pt x="1028700" y="31750"/>
                  </a:cubicBezTo>
                  <a:cubicBezTo>
                    <a:pt x="1033780" y="40640"/>
                    <a:pt x="1035050" y="59690"/>
                    <a:pt x="1035050" y="59690"/>
                  </a:cubicBezTo>
                </a:path>
              </a:pathLst>
            </a:custGeom>
            <a:solidFill>
              <a:srgbClr val="5F8368"/>
            </a:solidFill>
            <a:ln cap="sq">
              <a:noFill/>
              <a:prstDash val="solid"/>
              <a:miter/>
            </a:ln>
          </p:spPr>
        </p:sp>
      </p:grpSp>
      <p:grpSp>
        <p:nvGrpSpPr>
          <p:cNvPr id="55" name="Group 55"/>
          <p:cNvGrpSpPr/>
          <p:nvPr/>
        </p:nvGrpSpPr>
        <p:grpSpPr>
          <a:xfrm>
            <a:off x="9829549" y="3360757"/>
            <a:ext cx="1676651" cy="423938"/>
            <a:chOff x="0" y="0"/>
            <a:chExt cx="662381" cy="167482"/>
          </a:xfrm>
        </p:grpSpPr>
        <p:sp>
          <p:nvSpPr>
            <p:cNvPr id="56" name="Freeform 56"/>
            <p:cNvSpPr/>
            <p:nvPr/>
          </p:nvSpPr>
          <p:spPr>
            <a:xfrm>
              <a:off x="0" y="0"/>
              <a:ext cx="662381" cy="167482"/>
            </a:xfrm>
            <a:custGeom>
              <a:avLst/>
              <a:gdLst/>
              <a:ahLst/>
              <a:cxnLst/>
              <a:rect l="l" t="t" r="r" b="b"/>
              <a:pathLst>
                <a:path w="662381" h="167482">
                  <a:moveTo>
                    <a:pt x="83741" y="0"/>
                  </a:moveTo>
                  <a:lnTo>
                    <a:pt x="578640" y="0"/>
                  </a:lnTo>
                  <a:cubicBezTo>
                    <a:pt x="624889" y="0"/>
                    <a:pt x="662381" y="37492"/>
                    <a:pt x="662381" y="83741"/>
                  </a:cubicBezTo>
                  <a:lnTo>
                    <a:pt x="662381" y="83741"/>
                  </a:lnTo>
                  <a:cubicBezTo>
                    <a:pt x="662381" y="129990"/>
                    <a:pt x="624889" y="167482"/>
                    <a:pt x="578640" y="167482"/>
                  </a:cubicBezTo>
                  <a:lnTo>
                    <a:pt x="83741" y="167482"/>
                  </a:lnTo>
                  <a:cubicBezTo>
                    <a:pt x="37492" y="167482"/>
                    <a:pt x="0" y="129990"/>
                    <a:pt x="0" y="83741"/>
                  </a:cubicBezTo>
                  <a:lnTo>
                    <a:pt x="0" y="83741"/>
                  </a:lnTo>
                  <a:cubicBezTo>
                    <a:pt x="0" y="37492"/>
                    <a:pt x="37492" y="0"/>
                    <a:pt x="83741" y="0"/>
                  </a:cubicBezTo>
                  <a:close/>
                </a:path>
              </a:pathLst>
            </a:custGeom>
            <a:solidFill>
              <a:srgbClr val="5F8368"/>
            </a:solidFill>
          </p:spPr>
        </p:sp>
        <p:sp>
          <p:nvSpPr>
            <p:cNvPr id="57" name="TextBox 57"/>
            <p:cNvSpPr txBox="1"/>
            <p:nvPr/>
          </p:nvSpPr>
          <p:spPr>
            <a:xfrm>
              <a:off x="0" y="-38100"/>
              <a:ext cx="662381" cy="205582"/>
            </a:xfrm>
            <a:prstGeom prst="rect">
              <a:avLst/>
            </a:prstGeom>
          </p:spPr>
          <p:txBody>
            <a:bodyPr lIns="33867" tIns="33867" rIns="33867" bIns="33867" rtlCol="0" anchor="ctr"/>
            <a:lstStyle/>
            <a:p>
              <a:pPr algn="ctr">
                <a:lnSpc>
                  <a:spcPts val="1773"/>
                </a:lnSpc>
              </a:pPr>
              <a:r>
                <a:rPr lang="en-US" sz="1266">
                  <a:solidFill>
                    <a:srgbClr val="FFFFFF"/>
                  </a:solidFill>
                  <a:latin typeface="Open Sans Extra Bold"/>
                </a:rPr>
                <a:t>Neurale buis</a:t>
              </a:r>
            </a:p>
          </p:txBody>
        </p:sp>
      </p:grpSp>
      <p:grpSp>
        <p:nvGrpSpPr>
          <p:cNvPr id="58" name="Group 58"/>
          <p:cNvGrpSpPr/>
          <p:nvPr/>
        </p:nvGrpSpPr>
        <p:grpSpPr>
          <a:xfrm rot="-5400000">
            <a:off x="9703409" y="3441574"/>
            <a:ext cx="244040" cy="262305"/>
            <a:chOff x="0" y="0"/>
            <a:chExt cx="812800" cy="873633"/>
          </a:xfrm>
        </p:grpSpPr>
        <p:sp>
          <p:nvSpPr>
            <p:cNvPr id="59" name="Freeform 59"/>
            <p:cNvSpPr/>
            <p:nvPr/>
          </p:nvSpPr>
          <p:spPr>
            <a:xfrm>
              <a:off x="0" y="0"/>
              <a:ext cx="812800" cy="873633"/>
            </a:xfrm>
            <a:custGeom>
              <a:avLst/>
              <a:gdLst/>
              <a:ahLst/>
              <a:cxnLst/>
              <a:rect l="l" t="t" r="r" b="b"/>
              <a:pathLst>
                <a:path w="812800" h="873633">
                  <a:moveTo>
                    <a:pt x="406400" y="0"/>
                  </a:moveTo>
                  <a:lnTo>
                    <a:pt x="812800" y="873633"/>
                  </a:lnTo>
                  <a:lnTo>
                    <a:pt x="0" y="873633"/>
                  </a:lnTo>
                  <a:lnTo>
                    <a:pt x="406400" y="0"/>
                  </a:lnTo>
                  <a:close/>
                </a:path>
              </a:pathLst>
            </a:custGeom>
            <a:solidFill>
              <a:srgbClr val="5F8368"/>
            </a:solidFill>
          </p:spPr>
        </p:sp>
        <p:sp>
          <p:nvSpPr>
            <p:cNvPr id="60" name="TextBox 60"/>
            <p:cNvSpPr txBox="1"/>
            <p:nvPr/>
          </p:nvSpPr>
          <p:spPr>
            <a:xfrm>
              <a:off x="127000" y="367515"/>
              <a:ext cx="558800" cy="443715"/>
            </a:xfrm>
            <a:prstGeom prst="rect">
              <a:avLst/>
            </a:prstGeom>
          </p:spPr>
          <p:txBody>
            <a:bodyPr lIns="33867" tIns="33867" rIns="33867" bIns="33867" rtlCol="0" anchor="ctr"/>
            <a:lstStyle/>
            <a:p>
              <a:pPr algn="ctr">
                <a:lnSpc>
                  <a:spcPts val="1773"/>
                </a:lnSpc>
              </a:pPr>
              <a:endParaRPr sz="1200"/>
            </a:p>
          </p:txBody>
        </p:sp>
      </p:grpSp>
      <p:grpSp>
        <p:nvGrpSpPr>
          <p:cNvPr id="61" name="Group 61"/>
          <p:cNvGrpSpPr/>
          <p:nvPr/>
        </p:nvGrpSpPr>
        <p:grpSpPr>
          <a:xfrm>
            <a:off x="7114836" y="3345088"/>
            <a:ext cx="1159289" cy="423938"/>
            <a:chOff x="0" y="0"/>
            <a:chExt cx="457990" cy="167482"/>
          </a:xfrm>
        </p:grpSpPr>
        <p:sp>
          <p:nvSpPr>
            <p:cNvPr id="62" name="Freeform 62"/>
            <p:cNvSpPr/>
            <p:nvPr/>
          </p:nvSpPr>
          <p:spPr>
            <a:xfrm>
              <a:off x="0" y="0"/>
              <a:ext cx="457990" cy="167482"/>
            </a:xfrm>
            <a:custGeom>
              <a:avLst/>
              <a:gdLst/>
              <a:ahLst/>
              <a:cxnLst/>
              <a:rect l="l" t="t" r="r" b="b"/>
              <a:pathLst>
                <a:path w="457990" h="167482">
                  <a:moveTo>
                    <a:pt x="83741" y="0"/>
                  </a:moveTo>
                  <a:lnTo>
                    <a:pt x="374250" y="0"/>
                  </a:lnTo>
                  <a:cubicBezTo>
                    <a:pt x="420498" y="0"/>
                    <a:pt x="457990" y="37492"/>
                    <a:pt x="457990" y="83741"/>
                  </a:cubicBezTo>
                  <a:lnTo>
                    <a:pt x="457990" y="83741"/>
                  </a:lnTo>
                  <a:cubicBezTo>
                    <a:pt x="457990" y="105950"/>
                    <a:pt x="449168" y="127250"/>
                    <a:pt x="433463" y="142954"/>
                  </a:cubicBezTo>
                  <a:cubicBezTo>
                    <a:pt x="417759" y="158659"/>
                    <a:pt x="396459" y="167482"/>
                    <a:pt x="374250" y="167482"/>
                  </a:cubicBezTo>
                  <a:lnTo>
                    <a:pt x="83741" y="167482"/>
                  </a:lnTo>
                  <a:cubicBezTo>
                    <a:pt x="37492" y="167482"/>
                    <a:pt x="0" y="129990"/>
                    <a:pt x="0" y="83741"/>
                  </a:cubicBezTo>
                  <a:lnTo>
                    <a:pt x="0" y="83741"/>
                  </a:lnTo>
                  <a:cubicBezTo>
                    <a:pt x="0" y="37492"/>
                    <a:pt x="37492" y="0"/>
                    <a:pt x="83741" y="0"/>
                  </a:cubicBezTo>
                  <a:close/>
                </a:path>
              </a:pathLst>
            </a:custGeom>
            <a:solidFill>
              <a:srgbClr val="ED5E52"/>
            </a:solidFill>
          </p:spPr>
        </p:sp>
        <p:sp>
          <p:nvSpPr>
            <p:cNvPr id="63" name="TextBox 63"/>
            <p:cNvSpPr txBox="1"/>
            <p:nvPr/>
          </p:nvSpPr>
          <p:spPr>
            <a:xfrm>
              <a:off x="0" y="-38100"/>
              <a:ext cx="457990" cy="205582"/>
            </a:xfrm>
            <a:prstGeom prst="rect">
              <a:avLst/>
            </a:prstGeom>
          </p:spPr>
          <p:txBody>
            <a:bodyPr lIns="33867" tIns="33867" rIns="33867" bIns="33867" rtlCol="0" anchor="ctr"/>
            <a:lstStyle/>
            <a:p>
              <a:pPr algn="ctr">
                <a:lnSpc>
                  <a:spcPts val="1773"/>
                </a:lnSpc>
              </a:pPr>
              <a:r>
                <a:rPr lang="en-US" sz="1266">
                  <a:solidFill>
                    <a:srgbClr val="FFFFFF"/>
                  </a:solidFill>
                  <a:latin typeface="Open Sans Extra Bold"/>
                </a:rPr>
                <a:t>Embryo</a:t>
              </a:r>
            </a:p>
          </p:txBody>
        </p:sp>
      </p:grpSp>
      <p:grpSp>
        <p:nvGrpSpPr>
          <p:cNvPr id="64" name="Group 64"/>
          <p:cNvGrpSpPr/>
          <p:nvPr/>
        </p:nvGrpSpPr>
        <p:grpSpPr>
          <a:xfrm rot="5400000">
            <a:off x="8160651" y="3425904"/>
            <a:ext cx="244040" cy="262305"/>
            <a:chOff x="0" y="0"/>
            <a:chExt cx="812800" cy="873633"/>
          </a:xfrm>
        </p:grpSpPr>
        <p:sp>
          <p:nvSpPr>
            <p:cNvPr id="65" name="Freeform 65"/>
            <p:cNvSpPr/>
            <p:nvPr/>
          </p:nvSpPr>
          <p:spPr>
            <a:xfrm>
              <a:off x="0" y="0"/>
              <a:ext cx="812800" cy="873633"/>
            </a:xfrm>
            <a:custGeom>
              <a:avLst/>
              <a:gdLst/>
              <a:ahLst/>
              <a:cxnLst/>
              <a:rect l="l" t="t" r="r" b="b"/>
              <a:pathLst>
                <a:path w="812800" h="873633">
                  <a:moveTo>
                    <a:pt x="406400" y="0"/>
                  </a:moveTo>
                  <a:lnTo>
                    <a:pt x="812800" y="873633"/>
                  </a:lnTo>
                  <a:lnTo>
                    <a:pt x="0" y="873633"/>
                  </a:lnTo>
                  <a:lnTo>
                    <a:pt x="406400" y="0"/>
                  </a:lnTo>
                  <a:close/>
                </a:path>
              </a:pathLst>
            </a:custGeom>
            <a:solidFill>
              <a:srgbClr val="ED5E52"/>
            </a:solidFill>
          </p:spPr>
        </p:sp>
        <p:sp>
          <p:nvSpPr>
            <p:cNvPr id="66" name="TextBox 66"/>
            <p:cNvSpPr txBox="1"/>
            <p:nvPr/>
          </p:nvSpPr>
          <p:spPr>
            <a:xfrm>
              <a:off x="127000" y="367515"/>
              <a:ext cx="558800" cy="443715"/>
            </a:xfrm>
            <a:prstGeom prst="rect">
              <a:avLst/>
            </a:prstGeom>
          </p:spPr>
          <p:txBody>
            <a:bodyPr lIns="33867" tIns="33867" rIns="33867" bIns="33867" rtlCol="0" anchor="ctr"/>
            <a:lstStyle/>
            <a:p>
              <a:pPr algn="ctr">
                <a:lnSpc>
                  <a:spcPts val="1773"/>
                </a:lnSpc>
              </a:pPr>
              <a:endParaRPr sz="1200"/>
            </a:p>
          </p:txBody>
        </p:sp>
      </p:grpSp>
      <p:sp>
        <p:nvSpPr>
          <p:cNvPr id="67" name="Freeform 67"/>
          <p:cNvSpPr/>
          <p:nvPr/>
        </p:nvSpPr>
        <p:spPr>
          <a:xfrm>
            <a:off x="8058405" y="4665665"/>
            <a:ext cx="1222464" cy="1959099"/>
          </a:xfrm>
          <a:custGeom>
            <a:avLst/>
            <a:gdLst/>
            <a:ahLst/>
            <a:cxnLst/>
            <a:rect l="l" t="t" r="r" b="b"/>
            <a:pathLst>
              <a:path w="1833696" h="2938649">
                <a:moveTo>
                  <a:pt x="0" y="0"/>
                </a:moveTo>
                <a:lnTo>
                  <a:pt x="1833696" y="0"/>
                </a:lnTo>
                <a:lnTo>
                  <a:pt x="1833696" y="2938650"/>
                </a:lnTo>
                <a:lnTo>
                  <a:pt x="0" y="2938650"/>
                </a:lnTo>
                <a:lnTo>
                  <a:pt x="0" y="0"/>
                </a:lnTo>
                <a:close/>
              </a:path>
            </a:pathLst>
          </a:custGeom>
          <a:blipFill>
            <a:blip r:embed="rId8"/>
            <a:stretch>
              <a:fillRect l="-140387"/>
            </a:stretch>
          </a:blipFill>
        </p:spPr>
      </p:sp>
      <p:sp>
        <p:nvSpPr>
          <p:cNvPr id="68" name="Freeform 68"/>
          <p:cNvSpPr/>
          <p:nvPr/>
        </p:nvSpPr>
        <p:spPr>
          <a:xfrm>
            <a:off x="10591365" y="6153332"/>
            <a:ext cx="1266824" cy="452890"/>
          </a:xfrm>
          <a:custGeom>
            <a:avLst/>
            <a:gdLst/>
            <a:ahLst/>
            <a:cxnLst/>
            <a:rect l="l" t="t" r="r" b="b"/>
            <a:pathLst>
              <a:path w="1900236" h="679335">
                <a:moveTo>
                  <a:pt x="0" y="0"/>
                </a:moveTo>
                <a:lnTo>
                  <a:pt x="1900237" y="0"/>
                </a:lnTo>
                <a:lnTo>
                  <a:pt x="1900237" y="679335"/>
                </a:lnTo>
                <a:lnTo>
                  <a:pt x="0" y="679335"/>
                </a:lnTo>
                <a:lnTo>
                  <a:pt x="0" y="0"/>
                </a:lnTo>
                <a:close/>
              </a:path>
            </a:pathLst>
          </a:custGeom>
          <a:blipFill>
            <a:blip r:embed="rId9"/>
            <a:stretch>
              <a:fillRect/>
            </a:stretch>
          </a:blipFill>
        </p:spPr>
      </p:sp>
      <p:sp>
        <p:nvSpPr>
          <p:cNvPr id="69" name="Freeform 69"/>
          <p:cNvSpPr/>
          <p:nvPr/>
        </p:nvSpPr>
        <p:spPr>
          <a:xfrm>
            <a:off x="251288" y="6103533"/>
            <a:ext cx="2010605" cy="559993"/>
          </a:xfrm>
          <a:custGeom>
            <a:avLst/>
            <a:gdLst/>
            <a:ahLst/>
            <a:cxnLst/>
            <a:rect l="l" t="t" r="r" b="b"/>
            <a:pathLst>
              <a:path w="3015908" h="839989">
                <a:moveTo>
                  <a:pt x="0" y="0"/>
                </a:moveTo>
                <a:lnTo>
                  <a:pt x="3015907" y="0"/>
                </a:lnTo>
                <a:lnTo>
                  <a:pt x="3015907" y="839989"/>
                </a:lnTo>
                <a:lnTo>
                  <a:pt x="0" y="839989"/>
                </a:lnTo>
                <a:lnTo>
                  <a:pt x="0" y="0"/>
                </a:lnTo>
                <a:close/>
              </a:path>
            </a:pathLst>
          </a:custGeom>
          <a:blipFill>
            <a:blip r:embed="rId10"/>
            <a:stretch>
              <a:fillRect l="-14767" t="-135197" b="-176865"/>
            </a:stretch>
          </a:blipFill>
        </p:spPr>
      </p:sp>
      <p:sp>
        <p:nvSpPr>
          <p:cNvPr id="70" name="TextBox 70"/>
          <p:cNvSpPr txBox="1"/>
          <p:nvPr/>
        </p:nvSpPr>
        <p:spPr>
          <a:xfrm>
            <a:off x="239256" y="183665"/>
            <a:ext cx="11376602" cy="564770"/>
          </a:xfrm>
          <a:prstGeom prst="rect">
            <a:avLst/>
          </a:prstGeom>
        </p:spPr>
        <p:txBody>
          <a:bodyPr lIns="0" tIns="0" rIns="0" bIns="0" rtlCol="0" anchor="t">
            <a:spAutoFit/>
          </a:bodyPr>
          <a:lstStyle/>
          <a:p>
            <a:pPr>
              <a:lnSpc>
                <a:spcPts val="4854"/>
              </a:lnSpc>
            </a:pPr>
            <a:r>
              <a:rPr lang="en-US" sz="2800" dirty="0" err="1">
                <a:solidFill>
                  <a:srgbClr val="5F8368"/>
                </a:solidFill>
                <a:latin typeface="Futura Bold"/>
              </a:rPr>
              <a:t>Waarom</a:t>
            </a:r>
            <a:r>
              <a:rPr lang="en-US" sz="2800" dirty="0">
                <a:solidFill>
                  <a:srgbClr val="5F8368"/>
                </a:solidFill>
                <a:latin typeface="Futura Bold"/>
              </a:rPr>
              <a:t> is </a:t>
            </a:r>
            <a:r>
              <a:rPr lang="en-US" sz="2800" dirty="0" err="1">
                <a:solidFill>
                  <a:srgbClr val="5F8368"/>
                </a:solidFill>
                <a:latin typeface="Futura Bold"/>
              </a:rPr>
              <a:t>foliumzuur</a:t>
            </a:r>
            <a:r>
              <a:rPr lang="en-US" sz="2800" dirty="0">
                <a:solidFill>
                  <a:srgbClr val="5F8368"/>
                </a:solidFill>
                <a:latin typeface="Futura Bold"/>
              </a:rPr>
              <a:t> </a:t>
            </a:r>
            <a:r>
              <a:rPr lang="en-US" sz="2800" dirty="0" err="1">
                <a:solidFill>
                  <a:srgbClr val="5F8368"/>
                </a:solidFill>
                <a:latin typeface="Futura Bold"/>
              </a:rPr>
              <a:t>belangrijk</a:t>
            </a:r>
            <a:r>
              <a:rPr lang="en-US" sz="2800" dirty="0">
                <a:solidFill>
                  <a:srgbClr val="5F8368"/>
                </a:solidFill>
                <a:latin typeface="Futura Bold"/>
              </a:rPr>
              <a:t> </a:t>
            </a:r>
            <a:r>
              <a:rPr lang="en-US" sz="2800" dirty="0" err="1">
                <a:solidFill>
                  <a:srgbClr val="5F8368"/>
                </a:solidFill>
                <a:latin typeface="Futura Bold"/>
              </a:rPr>
              <a:t>tijdens</a:t>
            </a:r>
            <a:r>
              <a:rPr lang="en-US" sz="2800" dirty="0">
                <a:solidFill>
                  <a:srgbClr val="5F8368"/>
                </a:solidFill>
                <a:latin typeface="Futura Bold"/>
              </a:rPr>
              <a:t> de </a:t>
            </a:r>
            <a:r>
              <a:rPr lang="en-US" sz="2800" dirty="0" err="1">
                <a:solidFill>
                  <a:srgbClr val="5F8368"/>
                </a:solidFill>
                <a:latin typeface="Futura Bold"/>
              </a:rPr>
              <a:t>zwangerschap</a:t>
            </a:r>
            <a:r>
              <a:rPr lang="en-US" sz="2800" dirty="0">
                <a:solidFill>
                  <a:srgbClr val="5F8368"/>
                </a:solidFill>
                <a:latin typeface="Futura Bold"/>
              </a:rPr>
              <a:t>?</a:t>
            </a:r>
          </a:p>
        </p:txBody>
      </p:sp>
      <p:sp>
        <p:nvSpPr>
          <p:cNvPr id="71" name="TextBox 71"/>
          <p:cNvSpPr txBox="1"/>
          <p:nvPr/>
        </p:nvSpPr>
        <p:spPr>
          <a:xfrm>
            <a:off x="409078" y="1594490"/>
            <a:ext cx="5706918" cy="952633"/>
          </a:xfrm>
          <a:prstGeom prst="rect">
            <a:avLst/>
          </a:prstGeom>
        </p:spPr>
        <p:txBody>
          <a:bodyPr lIns="0" tIns="0" rIns="0" bIns="0" rtlCol="0" anchor="t">
            <a:spAutoFit/>
          </a:bodyPr>
          <a:lstStyle/>
          <a:p>
            <a:pPr>
              <a:lnSpc>
                <a:spcPts val="1867"/>
              </a:lnSpc>
            </a:pPr>
            <a:r>
              <a:rPr lang="en-US" sz="1333">
                <a:solidFill>
                  <a:srgbClr val="000000"/>
                </a:solidFill>
                <a:latin typeface="Futura"/>
              </a:rPr>
              <a:t>Foliumzuur is een synthetische vorm van folaat (vitamine B9). Je kunt het nemen in de vorm van een pilletje. Voor vrouwen die willen zwanger worden of zwanger zijn, wordt dagelijks 400 µg aanbevolen tot en met de 3de maand van de zwangerschap.</a:t>
            </a:r>
          </a:p>
        </p:txBody>
      </p:sp>
      <p:sp>
        <p:nvSpPr>
          <p:cNvPr id="72" name="TextBox 72"/>
          <p:cNvSpPr txBox="1"/>
          <p:nvPr/>
        </p:nvSpPr>
        <p:spPr>
          <a:xfrm>
            <a:off x="810732" y="5966260"/>
            <a:ext cx="833283" cy="220638"/>
          </a:xfrm>
          <a:prstGeom prst="rect">
            <a:avLst/>
          </a:prstGeom>
        </p:spPr>
        <p:txBody>
          <a:bodyPr wrap="square" lIns="0" tIns="0" rIns="0" bIns="0" rtlCol="0" anchor="t">
            <a:spAutoFit/>
          </a:bodyPr>
          <a:lstStyle/>
          <a:p>
            <a:pPr algn="ctr">
              <a:lnSpc>
                <a:spcPts val="1867"/>
              </a:lnSpc>
            </a:pPr>
            <a:r>
              <a:rPr lang="en-US" sz="1333" dirty="0">
                <a:solidFill>
                  <a:srgbClr val="D28562"/>
                </a:solidFill>
                <a:latin typeface="Futura Bold"/>
              </a:rPr>
              <a:t>246 µg</a:t>
            </a:r>
          </a:p>
        </p:txBody>
      </p:sp>
      <p:sp>
        <p:nvSpPr>
          <p:cNvPr id="73" name="TextBox 73"/>
          <p:cNvSpPr txBox="1"/>
          <p:nvPr/>
        </p:nvSpPr>
        <p:spPr>
          <a:xfrm>
            <a:off x="2956423" y="5993214"/>
            <a:ext cx="690849" cy="220638"/>
          </a:xfrm>
          <a:prstGeom prst="rect">
            <a:avLst/>
          </a:prstGeom>
        </p:spPr>
        <p:txBody>
          <a:bodyPr wrap="square" lIns="0" tIns="0" rIns="0" bIns="0" rtlCol="0" anchor="t">
            <a:spAutoFit/>
          </a:bodyPr>
          <a:lstStyle/>
          <a:p>
            <a:pPr algn="ctr">
              <a:lnSpc>
                <a:spcPts val="1867"/>
              </a:lnSpc>
            </a:pPr>
            <a:r>
              <a:rPr lang="en-US" sz="1333" dirty="0">
                <a:solidFill>
                  <a:srgbClr val="D28562"/>
                </a:solidFill>
                <a:latin typeface="Futura Bold"/>
              </a:rPr>
              <a:t>146 µg</a:t>
            </a:r>
          </a:p>
        </p:txBody>
      </p:sp>
      <p:sp>
        <p:nvSpPr>
          <p:cNvPr id="74" name="TextBox 74"/>
          <p:cNvSpPr txBox="1"/>
          <p:nvPr/>
        </p:nvSpPr>
        <p:spPr>
          <a:xfrm>
            <a:off x="4978701" y="5993214"/>
            <a:ext cx="690849" cy="220638"/>
          </a:xfrm>
          <a:prstGeom prst="rect">
            <a:avLst/>
          </a:prstGeom>
        </p:spPr>
        <p:txBody>
          <a:bodyPr wrap="square" lIns="0" tIns="0" rIns="0" bIns="0" rtlCol="0" anchor="t">
            <a:spAutoFit/>
          </a:bodyPr>
          <a:lstStyle/>
          <a:p>
            <a:pPr algn="ctr">
              <a:lnSpc>
                <a:spcPts val="1867"/>
              </a:lnSpc>
            </a:pPr>
            <a:r>
              <a:rPr lang="en-US" sz="1333" dirty="0">
                <a:solidFill>
                  <a:srgbClr val="D28562"/>
                </a:solidFill>
                <a:latin typeface="Futura Bold"/>
              </a:rPr>
              <a:t>108 µg</a:t>
            </a:r>
          </a:p>
        </p:txBody>
      </p:sp>
      <p:sp>
        <p:nvSpPr>
          <p:cNvPr id="75" name="TextBox 75"/>
          <p:cNvSpPr txBox="1"/>
          <p:nvPr/>
        </p:nvSpPr>
        <p:spPr>
          <a:xfrm>
            <a:off x="6442709" y="1572301"/>
            <a:ext cx="5514411" cy="1196290"/>
          </a:xfrm>
          <a:prstGeom prst="rect">
            <a:avLst/>
          </a:prstGeom>
        </p:spPr>
        <p:txBody>
          <a:bodyPr lIns="0" tIns="0" rIns="0" bIns="0" rtlCol="0" anchor="t">
            <a:spAutoFit/>
          </a:bodyPr>
          <a:lstStyle/>
          <a:p>
            <a:pPr>
              <a:lnSpc>
                <a:spcPts val="1867"/>
              </a:lnSpc>
            </a:pPr>
            <a:r>
              <a:rPr lang="en-US" sz="1333">
                <a:solidFill>
                  <a:srgbClr val="000000"/>
                </a:solidFill>
                <a:latin typeface="Futura"/>
              </a:rPr>
              <a:t>Er is voldoende folaat nodig in het bloed van de moeder voor een optimale ontwikkeling van het embryo. Bij een gebrek aan folaat kunnen neurale buisdefecten optreden. Als de neurale buis niet voldoende ontwikkelt of sluit, kan de baby geboren worden met spina bifida of open ruggetje.</a:t>
            </a:r>
          </a:p>
        </p:txBody>
      </p:sp>
      <p:sp>
        <p:nvSpPr>
          <p:cNvPr id="76" name="TextBox 76"/>
          <p:cNvSpPr txBox="1"/>
          <p:nvPr/>
        </p:nvSpPr>
        <p:spPr>
          <a:xfrm>
            <a:off x="4865099" y="6427228"/>
            <a:ext cx="2772683" cy="221664"/>
          </a:xfrm>
          <a:prstGeom prst="rect">
            <a:avLst/>
          </a:prstGeom>
        </p:spPr>
        <p:txBody>
          <a:bodyPr wrap="square" lIns="0" tIns="0" rIns="0" bIns="0" rtlCol="0" anchor="t">
            <a:spAutoFit/>
          </a:bodyPr>
          <a:lstStyle/>
          <a:p>
            <a:pPr algn="ctr">
              <a:lnSpc>
                <a:spcPts val="1866"/>
              </a:lnSpc>
            </a:pPr>
            <a:r>
              <a:rPr lang="en-US" sz="1333" dirty="0">
                <a:solidFill>
                  <a:srgbClr val="000000"/>
                </a:solidFill>
                <a:latin typeface="Calibri (MS) Bold"/>
              </a:rPr>
              <a:t>www.allesovervruchtbaarheid.be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C0C4E9-8C95-EAD8-D292-8FC764F76216}"/>
              </a:ext>
            </a:extLst>
          </p:cNvPr>
          <p:cNvSpPr>
            <a:spLocks noGrp="1"/>
          </p:cNvSpPr>
          <p:nvPr>
            <p:ph type="title"/>
          </p:nvPr>
        </p:nvSpPr>
        <p:spPr/>
        <p:txBody>
          <a:bodyPr/>
          <a:lstStyle/>
          <a:p>
            <a:r>
              <a:rPr lang="nl-BE" dirty="0"/>
              <a:t>De bevruchting</a:t>
            </a:r>
          </a:p>
        </p:txBody>
      </p:sp>
      <p:pic>
        <p:nvPicPr>
          <p:cNvPr id="4" name="Afbeelding 3" descr="Afbeelding met cirkel&#10;&#10;Automatisch gegenereerde beschrijving">
            <a:extLst>
              <a:ext uri="{FF2B5EF4-FFF2-40B4-BE49-F238E27FC236}">
                <a16:creationId xmlns:a16="http://schemas.microsoft.com/office/drawing/2014/main" id="{03D55568-8233-A8C9-E142-384E5ACD5B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9539" y="1832203"/>
            <a:ext cx="4982769" cy="4218566"/>
          </a:xfrm>
          <a:prstGeom prst="rect">
            <a:avLst/>
          </a:prstGeom>
        </p:spPr>
      </p:pic>
    </p:spTree>
    <p:extLst>
      <p:ext uri="{BB962C8B-B14F-4D97-AF65-F5344CB8AC3E}">
        <p14:creationId xmlns:p14="http://schemas.microsoft.com/office/powerpoint/2010/main" val="1143592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C0C4E9-8C95-EAD8-D292-8FC764F76216}"/>
              </a:ext>
            </a:extLst>
          </p:cNvPr>
          <p:cNvSpPr>
            <a:spLocks noGrp="1"/>
          </p:cNvSpPr>
          <p:nvPr>
            <p:ph type="title"/>
          </p:nvPr>
        </p:nvSpPr>
        <p:spPr/>
        <p:txBody>
          <a:bodyPr/>
          <a:lstStyle/>
          <a:p>
            <a:r>
              <a:rPr lang="nl-BE" dirty="0"/>
              <a:t>De bevruchting</a:t>
            </a:r>
          </a:p>
        </p:txBody>
      </p:sp>
      <p:pic>
        <p:nvPicPr>
          <p:cNvPr id="9" name="Tijdelijke aanduiding voor inhoud 8" descr="Afbeelding met tekst, schermopname&#10;&#10;Automatisch gegenereerde beschrijving">
            <a:extLst>
              <a:ext uri="{FF2B5EF4-FFF2-40B4-BE49-F238E27FC236}">
                <a16:creationId xmlns:a16="http://schemas.microsoft.com/office/drawing/2014/main" id="{E001F8C4-A2F5-283C-F05B-27EF96FEE9A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20331" y="1690688"/>
            <a:ext cx="4351337" cy="4351337"/>
          </a:xfrm>
        </p:spPr>
      </p:pic>
    </p:spTree>
    <p:extLst>
      <p:ext uri="{BB962C8B-B14F-4D97-AF65-F5344CB8AC3E}">
        <p14:creationId xmlns:p14="http://schemas.microsoft.com/office/powerpoint/2010/main" val="17379545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479644-69E7-1CCA-5E7F-A33979DA233D}"/>
              </a:ext>
            </a:extLst>
          </p:cNvPr>
          <p:cNvSpPr>
            <a:spLocks noGrp="1"/>
          </p:cNvSpPr>
          <p:nvPr>
            <p:ph type="title"/>
          </p:nvPr>
        </p:nvSpPr>
        <p:spPr/>
        <p:txBody>
          <a:bodyPr/>
          <a:lstStyle/>
          <a:p>
            <a:r>
              <a:rPr lang="nl-BE" dirty="0"/>
              <a:t>Tweelingzwangerschap</a:t>
            </a:r>
          </a:p>
        </p:txBody>
      </p:sp>
      <p:pic>
        <p:nvPicPr>
          <p:cNvPr id="5" name="Afbeelding 4">
            <a:extLst>
              <a:ext uri="{FF2B5EF4-FFF2-40B4-BE49-F238E27FC236}">
                <a16:creationId xmlns:a16="http://schemas.microsoft.com/office/drawing/2014/main" id="{A08C7591-1B83-9A95-3E4F-D575F8100F7A}"/>
              </a:ext>
            </a:extLst>
          </p:cNvPr>
          <p:cNvPicPr>
            <a:picLocks noChangeAspect="1"/>
          </p:cNvPicPr>
          <p:nvPr/>
        </p:nvPicPr>
        <p:blipFill>
          <a:blip r:embed="rId3"/>
          <a:stretch>
            <a:fillRect/>
          </a:stretch>
        </p:blipFill>
        <p:spPr>
          <a:xfrm>
            <a:off x="1959028" y="1515979"/>
            <a:ext cx="2669061" cy="4976896"/>
          </a:xfrm>
          <a:prstGeom prst="rect">
            <a:avLst/>
          </a:prstGeom>
        </p:spPr>
      </p:pic>
      <p:pic>
        <p:nvPicPr>
          <p:cNvPr id="9" name="Afbeelding 8">
            <a:extLst>
              <a:ext uri="{FF2B5EF4-FFF2-40B4-BE49-F238E27FC236}">
                <a16:creationId xmlns:a16="http://schemas.microsoft.com/office/drawing/2014/main" id="{FC0B32CE-5B45-0C6C-0B1B-125AD90A1963}"/>
              </a:ext>
            </a:extLst>
          </p:cNvPr>
          <p:cNvPicPr>
            <a:picLocks noChangeAspect="1"/>
          </p:cNvPicPr>
          <p:nvPr/>
        </p:nvPicPr>
        <p:blipFill>
          <a:blip r:embed="rId4"/>
          <a:stretch>
            <a:fillRect/>
          </a:stretch>
        </p:blipFill>
        <p:spPr>
          <a:xfrm>
            <a:off x="6792668" y="1625577"/>
            <a:ext cx="2742575" cy="4757699"/>
          </a:xfrm>
          <a:prstGeom prst="rect">
            <a:avLst/>
          </a:prstGeom>
        </p:spPr>
      </p:pic>
    </p:spTree>
    <p:extLst>
      <p:ext uri="{BB962C8B-B14F-4D97-AF65-F5344CB8AC3E}">
        <p14:creationId xmlns:p14="http://schemas.microsoft.com/office/powerpoint/2010/main" val="39611545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DCBC53-0247-82B9-C654-52E675DD9511}"/>
              </a:ext>
            </a:extLst>
          </p:cNvPr>
          <p:cNvSpPr>
            <a:spLocks noGrp="1"/>
          </p:cNvSpPr>
          <p:nvPr>
            <p:ph type="title"/>
          </p:nvPr>
        </p:nvSpPr>
        <p:spPr/>
        <p:txBody>
          <a:bodyPr/>
          <a:lstStyle/>
          <a:p>
            <a:r>
              <a:rPr lang="nl-BE" dirty="0" err="1"/>
              <a:t>Celdifferentiatie</a:t>
            </a:r>
            <a:endParaRPr lang="nl-BE" dirty="0"/>
          </a:p>
        </p:txBody>
      </p:sp>
      <p:grpSp>
        <p:nvGrpSpPr>
          <p:cNvPr id="4" name="Groep 3">
            <a:extLst>
              <a:ext uri="{FF2B5EF4-FFF2-40B4-BE49-F238E27FC236}">
                <a16:creationId xmlns:a16="http://schemas.microsoft.com/office/drawing/2014/main" id="{2E1A0F78-AE3C-A759-6821-0025661CFA87}"/>
              </a:ext>
            </a:extLst>
          </p:cNvPr>
          <p:cNvGrpSpPr/>
          <p:nvPr/>
        </p:nvGrpSpPr>
        <p:grpSpPr>
          <a:xfrm>
            <a:off x="2541493" y="1690688"/>
            <a:ext cx="5367323" cy="4420548"/>
            <a:chOff x="1555991" y="1888177"/>
            <a:chExt cx="5367323" cy="4420548"/>
          </a:xfrm>
        </p:grpSpPr>
        <p:pic>
          <p:nvPicPr>
            <p:cNvPr id="5" name="Afbeelding 4">
              <a:extLst>
                <a:ext uri="{FF2B5EF4-FFF2-40B4-BE49-F238E27FC236}">
                  <a16:creationId xmlns:a16="http://schemas.microsoft.com/office/drawing/2014/main" id="{A46FBB3F-46E9-73A8-8524-74DF4DD474EC}"/>
                </a:ext>
              </a:extLst>
            </p:cNvPr>
            <p:cNvPicPr>
              <a:picLocks noChangeAspect="1"/>
            </p:cNvPicPr>
            <p:nvPr/>
          </p:nvPicPr>
          <p:blipFill>
            <a:blip r:embed="rId3"/>
            <a:stretch>
              <a:fillRect/>
            </a:stretch>
          </p:blipFill>
          <p:spPr>
            <a:xfrm>
              <a:off x="1555991" y="2201576"/>
              <a:ext cx="5094192" cy="3834674"/>
            </a:xfrm>
            <a:prstGeom prst="rect">
              <a:avLst/>
            </a:prstGeom>
          </p:spPr>
        </p:pic>
        <p:sp>
          <p:nvSpPr>
            <p:cNvPr id="6" name="Ovaal 5">
              <a:extLst>
                <a:ext uri="{FF2B5EF4-FFF2-40B4-BE49-F238E27FC236}">
                  <a16:creationId xmlns:a16="http://schemas.microsoft.com/office/drawing/2014/main" id="{6A84B0B7-1DD0-A9CB-2918-EA8681837D00}"/>
                </a:ext>
              </a:extLst>
            </p:cNvPr>
            <p:cNvSpPr/>
            <p:nvPr/>
          </p:nvSpPr>
          <p:spPr>
            <a:xfrm>
              <a:off x="1555991" y="1888177"/>
              <a:ext cx="5367323" cy="4420548"/>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grpSp>
    </p:spTree>
    <p:extLst>
      <p:ext uri="{BB962C8B-B14F-4D97-AF65-F5344CB8AC3E}">
        <p14:creationId xmlns:p14="http://schemas.microsoft.com/office/powerpoint/2010/main" val="8925179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D04D65-9756-E60E-110D-7905EFC4E843}"/>
              </a:ext>
            </a:extLst>
          </p:cNvPr>
          <p:cNvSpPr>
            <a:spLocks noGrp="1"/>
          </p:cNvSpPr>
          <p:nvPr>
            <p:ph type="title"/>
          </p:nvPr>
        </p:nvSpPr>
        <p:spPr/>
        <p:txBody>
          <a:bodyPr/>
          <a:lstStyle/>
          <a:p>
            <a:r>
              <a:rPr lang="nl-BE" dirty="0"/>
              <a:t>Genetica</a:t>
            </a:r>
          </a:p>
        </p:txBody>
      </p:sp>
      <p:pic>
        <p:nvPicPr>
          <p:cNvPr id="5" name="Tijdelijke aanduiding voor inhoud 4" descr="Afbeelding met Kinderkunst, Kleurrijkheid&#10;&#10;Automatisch gegenereerde beschrijving">
            <a:extLst>
              <a:ext uri="{FF2B5EF4-FFF2-40B4-BE49-F238E27FC236}">
                <a16:creationId xmlns:a16="http://schemas.microsoft.com/office/drawing/2014/main" id="{A2A83345-E552-66D6-932F-0EBCBFFB214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690688"/>
            <a:ext cx="4807855" cy="3206164"/>
          </a:xfrm>
        </p:spPr>
      </p:pic>
      <p:pic>
        <p:nvPicPr>
          <p:cNvPr id="7" name="Afbeelding 6" descr="Afbeelding met tekst, schermopname, Lettertype, nummer&#10;&#10;Automatisch gegenereerde beschrijving">
            <a:extLst>
              <a:ext uri="{FF2B5EF4-FFF2-40B4-BE49-F238E27FC236}">
                <a16:creationId xmlns:a16="http://schemas.microsoft.com/office/drawing/2014/main" id="{F1DC08D3-F6CB-396A-1FA3-5B7C054366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6055" y="1124159"/>
            <a:ext cx="5973680" cy="3982453"/>
          </a:xfrm>
          <a:prstGeom prst="rect">
            <a:avLst/>
          </a:prstGeom>
        </p:spPr>
      </p:pic>
    </p:spTree>
    <p:extLst>
      <p:ext uri="{BB962C8B-B14F-4D97-AF65-F5344CB8AC3E}">
        <p14:creationId xmlns:p14="http://schemas.microsoft.com/office/powerpoint/2010/main" val="24852820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50159F-5D05-0518-CCC7-2FC069658F81}"/>
              </a:ext>
            </a:extLst>
          </p:cNvPr>
          <p:cNvSpPr>
            <a:spLocks noGrp="1"/>
          </p:cNvSpPr>
          <p:nvPr>
            <p:ph type="title"/>
          </p:nvPr>
        </p:nvSpPr>
        <p:spPr/>
        <p:txBody>
          <a:bodyPr/>
          <a:lstStyle/>
          <a:p>
            <a:r>
              <a:rPr lang="nl-BE" dirty="0"/>
              <a:t>Erfelijkheidsonderzoek</a:t>
            </a:r>
          </a:p>
        </p:txBody>
      </p:sp>
      <p:sp>
        <p:nvSpPr>
          <p:cNvPr id="3" name="Tijdelijke aanduiding voor inhoud 2">
            <a:extLst>
              <a:ext uri="{FF2B5EF4-FFF2-40B4-BE49-F238E27FC236}">
                <a16:creationId xmlns:a16="http://schemas.microsoft.com/office/drawing/2014/main" id="{98427044-3873-62E7-DC61-9B22E9898A81}"/>
              </a:ext>
            </a:extLst>
          </p:cNvPr>
          <p:cNvSpPr>
            <a:spLocks noGrp="1"/>
          </p:cNvSpPr>
          <p:nvPr>
            <p:ph idx="1"/>
          </p:nvPr>
        </p:nvSpPr>
        <p:spPr/>
        <p:txBody>
          <a:bodyPr/>
          <a:lstStyle/>
          <a:p>
            <a:r>
              <a:rPr lang="nl-BE" dirty="0" err="1"/>
              <a:t>Preconceptionele</a:t>
            </a:r>
            <a:r>
              <a:rPr lang="nl-BE" dirty="0"/>
              <a:t> diagnostiek</a:t>
            </a:r>
          </a:p>
          <a:p>
            <a:r>
              <a:rPr lang="nl-BE" dirty="0"/>
              <a:t>Pre-implantatie genetische diagnostiek</a:t>
            </a:r>
          </a:p>
          <a:p>
            <a:r>
              <a:rPr lang="nl-BE" dirty="0"/>
              <a:t>Prenatale diagnostiek</a:t>
            </a:r>
          </a:p>
          <a:p>
            <a:pPr lvl="1"/>
            <a:r>
              <a:rPr lang="nl-BE" dirty="0"/>
              <a:t>Niet-Invasieve Prenatale Test (NIPT)</a:t>
            </a:r>
          </a:p>
          <a:p>
            <a:pPr lvl="1"/>
            <a:r>
              <a:rPr lang="nl-BE" dirty="0"/>
              <a:t>Vlokkentest</a:t>
            </a:r>
          </a:p>
          <a:p>
            <a:pPr lvl="1"/>
            <a:r>
              <a:rPr lang="nl-BE" dirty="0"/>
              <a:t>Vruchtwaterpunctie</a:t>
            </a:r>
          </a:p>
        </p:txBody>
      </p:sp>
      <p:pic>
        <p:nvPicPr>
          <p:cNvPr id="5" name="Afbeelding 4">
            <a:hlinkClick r:id="rId3"/>
            <a:extLst>
              <a:ext uri="{FF2B5EF4-FFF2-40B4-BE49-F238E27FC236}">
                <a16:creationId xmlns:a16="http://schemas.microsoft.com/office/drawing/2014/main" id="{4129EF9A-407B-2D98-54F2-4CF9186E6721}"/>
              </a:ext>
            </a:extLst>
          </p:cNvPr>
          <p:cNvPicPr>
            <a:picLocks noChangeAspect="1"/>
          </p:cNvPicPr>
          <p:nvPr/>
        </p:nvPicPr>
        <p:blipFill>
          <a:blip r:embed="rId4"/>
          <a:stretch>
            <a:fillRect/>
          </a:stretch>
        </p:blipFill>
        <p:spPr>
          <a:xfrm>
            <a:off x="7084613" y="3244660"/>
            <a:ext cx="4269187" cy="2420549"/>
          </a:xfrm>
          <a:prstGeom prst="rect">
            <a:avLst/>
          </a:prstGeom>
        </p:spPr>
      </p:pic>
    </p:spTree>
    <p:extLst>
      <p:ext uri="{BB962C8B-B14F-4D97-AF65-F5344CB8AC3E}">
        <p14:creationId xmlns:p14="http://schemas.microsoft.com/office/powerpoint/2010/main" val="34282027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D2E9F2-A673-D977-388B-5D42A9033AFF}"/>
              </a:ext>
            </a:extLst>
          </p:cNvPr>
          <p:cNvSpPr>
            <a:spLocks noGrp="1"/>
          </p:cNvSpPr>
          <p:nvPr>
            <p:ph type="title"/>
          </p:nvPr>
        </p:nvSpPr>
        <p:spPr/>
        <p:txBody>
          <a:bodyPr/>
          <a:lstStyle/>
          <a:p>
            <a:r>
              <a:rPr lang="nl-BE" dirty="0"/>
              <a:t>Andere afwijkingen opsporen</a:t>
            </a:r>
          </a:p>
        </p:txBody>
      </p:sp>
      <p:sp>
        <p:nvSpPr>
          <p:cNvPr id="3" name="Tijdelijke aanduiding voor inhoud 2">
            <a:extLst>
              <a:ext uri="{FF2B5EF4-FFF2-40B4-BE49-F238E27FC236}">
                <a16:creationId xmlns:a16="http://schemas.microsoft.com/office/drawing/2014/main" id="{39293C5A-C984-7BB0-89F7-7E7DF6E5F33E}"/>
              </a:ext>
            </a:extLst>
          </p:cNvPr>
          <p:cNvSpPr>
            <a:spLocks noGrp="1"/>
          </p:cNvSpPr>
          <p:nvPr>
            <p:ph idx="1"/>
          </p:nvPr>
        </p:nvSpPr>
        <p:spPr/>
        <p:txBody>
          <a:bodyPr/>
          <a:lstStyle/>
          <a:p>
            <a:r>
              <a:rPr lang="nl-BE" dirty="0"/>
              <a:t>20-weken echo</a:t>
            </a:r>
          </a:p>
        </p:txBody>
      </p:sp>
      <p:pic>
        <p:nvPicPr>
          <p:cNvPr id="5" name="Afbeelding 4" descr="Afbeelding met Medische beeldbewerking, Prenatale echografie, radiologie, Medische radiografie&#10;&#10;Automatisch gegenereerde beschrijving">
            <a:extLst>
              <a:ext uri="{FF2B5EF4-FFF2-40B4-BE49-F238E27FC236}">
                <a16:creationId xmlns:a16="http://schemas.microsoft.com/office/drawing/2014/main" id="{67918E63-84E4-72D1-F2DC-F39283C634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1299" y="1527004"/>
            <a:ext cx="6095679" cy="4557605"/>
          </a:xfrm>
          <a:prstGeom prst="rect">
            <a:avLst/>
          </a:prstGeom>
        </p:spPr>
      </p:pic>
    </p:spTree>
    <p:extLst>
      <p:ext uri="{BB962C8B-B14F-4D97-AF65-F5344CB8AC3E}">
        <p14:creationId xmlns:p14="http://schemas.microsoft.com/office/powerpoint/2010/main" val="2185560057"/>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4071</Words>
  <Application>Microsoft Office PowerPoint</Application>
  <PresentationFormat>Breedbeeld</PresentationFormat>
  <Paragraphs>180</Paragraphs>
  <Slides>20</Slides>
  <Notes>19</Notes>
  <HiddenSlides>0</HiddenSlides>
  <MMClips>1</MMClips>
  <ScaleCrop>false</ScaleCrop>
  <HeadingPairs>
    <vt:vector size="6" baseType="variant">
      <vt:variant>
        <vt:lpstr>Gebruikte lettertypen</vt:lpstr>
      </vt:variant>
      <vt:variant>
        <vt:i4>10</vt:i4>
      </vt:variant>
      <vt:variant>
        <vt:lpstr>Thema</vt:lpstr>
      </vt:variant>
      <vt:variant>
        <vt:i4>1</vt:i4>
      </vt:variant>
      <vt:variant>
        <vt:lpstr>Diatitels</vt:lpstr>
      </vt:variant>
      <vt:variant>
        <vt:i4>20</vt:i4>
      </vt:variant>
    </vt:vector>
  </HeadingPairs>
  <TitlesOfParts>
    <vt:vector size="31" baseType="lpstr">
      <vt:lpstr>Arial</vt:lpstr>
      <vt:lpstr>Arial Rounded MT Bold</vt:lpstr>
      <vt:lpstr>Calibri</vt:lpstr>
      <vt:lpstr>Calibri (MS) Bold</vt:lpstr>
      <vt:lpstr>Calibri Light</vt:lpstr>
      <vt:lpstr>FlandersArtSans-Regular</vt:lpstr>
      <vt:lpstr>Futura</vt:lpstr>
      <vt:lpstr>Futura Bold</vt:lpstr>
      <vt:lpstr>Open Sans Extra Bold</vt:lpstr>
      <vt:lpstr>Symbol</vt:lpstr>
      <vt:lpstr>Kantoorthema</vt:lpstr>
      <vt:lpstr>De bevruchting en ontwikkeling van het embryo &amp; foetus</vt:lpstr>
      <vt:lpstr>Inleidende informatie</vt:lpstr>
      <vt:lpstr>De bevruchting</vt:lpstr>
      <vt:lpstr>De bevruchting</vt:lpstr>
      <vt:lpstr>Tweelingzwangerschap</vt:lpstr>
      <vt:lpstr>Celdifferentiatie</vt:lpstr>
      <vt:lpstr>Genetica</vt:lpstr>
      <vt:lpstr>Erfelijkheidsonderzoek</vt:lpstr>
      <vt:lpstr>Andere afwijkingen opsporen</vt:lpstr>
      <vt:lpstr>De innesteling</vt:lpstr>
      <vt:lpstr>Voorwaarden voor een succesvolle bevruchting</vt:lpstr>
      <vt:lpstr>Vruchtbaarheidsbehandeling</vt:lpstr>
      <vt:lpstr>Ovulatie-inductie</vt:lpstr>
      <vt:lpstr>Kunstmatige inseminatie</vt:lpstr>
      <vt:lpstr>IVF</vt:lpstr>
      <vt:lpstr>ICSI</vt:lpstr>
      <vt:lpstr>Kinderwens bij LGBTQI+</vt:lpstr>
      <vt:lpstr>De ontwikkeling van het embryo</vt:lpstr>
      <vt:lpstr>De eerste 1000 dagen van een kind</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Ilse Delbaere</dc:creator>
  <cp:lastModifiedBy>Ilse Delbaere</cp:lastModifiedBy>
  <cp:revision>3</cp:revision>
  <dcterms:created xsi:type="dcterms:W3CDTF">2023-06-16T12:37:57Z</dcterms:created>
  <dcterms:modified xsi:type="dcterms:W3CDTF">2024-02-20T17:06:30Z</dcterms:modified>
</cp:coreProperties>
</file>